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41"/>
  </p:notesMasterIdLst>
  <p:sldIdLst>
    <p:sldId id="674" r:id="rId2"/>
    <p:sldId id="260" r:id="rId3"/>
    <p:sldId id="672" r:id="rId4"/>
    <p:sldId id="705" r:id="rId5"/>
    <p:sldId id="711" r:id="rId6"/>
    <p:sldId id="712" r:id="rId7"/>
    <p:sldId id="702" r:id="rId8"/>
    <p:sldId id="706" r:id="rId9"/>
    <p:sldId id="703" r:id="rId10"/>
    <p:sldId id="707" r:id="rId11"/>
    <p:sldId id="708" r:id="rId12"/>
    <p:sldId id="710" r:id="rId13"/>
    <p:sldId id="709" r:id="rId14"/>
    <p:sldId id="713" r:id="rId15"/>
    <p:sldId id="714" r:id="rId16"/>
    <p:sldId id="715" r:id="rId17"/>
    <p:sldId id="716" r:id="rId18"/>
    <p:sldId id="717" r:id="rId19"/>
    <p:sldId id="718" r:id="rId20"/>
    <p:sldId id="719" r:id="rId21"/>
    <p:sldId id="701" r:id="rId22"/>
    <p:sldId id="720" r:id="rId23"/>
    <p:sldId id="721" r:id="rId24"/>
    <p:sldId id="722" r:id="rId25"/>
    <p:sldId id="723" r:id="rId26"/>
    <p:sldId id="724" r:id="rId27"/>
    <p:sldId id="725" r:id="rId28"/>
    <p:sldId id="726" r:id="rId29"/>
    <p:sldId id="704" r:id="rId30"/>
    <p:sldId id="728" r:id="rId31"/>
    <p:sldId id="727" r:id="rId32"/>
    <p:sldId id="729" r:id="rId33"/>
    <p:sldId id="730" r:id="rId34"/>
    <p:sldId id="731" r:id="rId35"/>
    <p:sldId id="735" r:id="rId36"/>
    <p:sldId id="734" r:id="rId37"/>
    <p:sldId id="732" r:id="rId38"/>
    <p:sldId id="736" r:id="rId39"/>
    <p:sldId id="66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9CF"/>
    <a:srgbClr val="9DD6A5"/>
    <a:srgbClr val="C0101C"/>
    <a:srgbClr val="F2F2F2"/>
    <a:srgbClr val="D9D9D9"/>
    <a:srgbClr val="BFBFBF"/>
    <a:srgbClr val="E60012"/>
    <a:srgbClr val="E90012"/>
    <a:srgbClr val="BC000D"/>
    <a:srgbClr val="9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89" autoAdjust="0"/>
    <p:restoredTop sz="95256" autoAdjust="0"/>
  </p:normalViewPr>
  <p:slideViewPr>
    <p:cSldViewPr snapToGrid="0" showGuides="1">
      <p:cViewPr varScale="1">
        <p:scale>
          <a:sx n="81" d="100"/>
          <a:sy n="81" d="100"/>
        </p:scale>
        <p:origin x="379" y="53"/>
      </p:cViewPr>
      <p:guideLst>
        <p:guide orient="horz" pos="2137"/>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FD7BCA-98AA-4DEC-B84B-4EED3E1B6DD8}" type="datetimeFigureOut">
              <a:rPr lang="zh-CN" altLang="en-US" smtClean="0"/>
              <a:t>2020/3/5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EC40BE-7FDC-4792-9119-1F1AC7C8B607}" type="slidenum">
              <a:rPr lang="zh-CN" altLang="en-US" smtClean="0"/>
              <a:t>‹#›</a:t>
            </a:fld>
            <a:endParaRPr lang="zh-CN" altLang="en-US"/>
          </a:p>
        </p:txBody>
      </p:sp>
    </p:spTree>
    <p:extLst>
      <p:ext uri="{BB962C8B-B14F-4D97-AF65-F5344CB8AC3E}">
        <p14:creationId xmlns:p14="http://schemas.microsoft.com/office/powerpoint/2010/main" val="1621916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zh-CN" altLang="en-US"/>
          </a:p>
        </p:txBody>
      </p:sp>
      <p:sp>
        <p:nvSpPr>
          <p:cNvPr id="6" name="Slide Number Placeholder 5"/>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548001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3399703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11"/>
          </p:nvPr>
        </p:nvSpPr>
        <p:spPr>
          <a:xfrm>
            <a:off x="804672" y="6227064"/>
            <a:ext cx="10588752" cy="320040"/>
          </a:xfrm>
        </p:spPr>
        <p:txBody>
          <a:bodyPr/>
          <a:lstStyle/>
          <a:p>
            <a:endParaRPr lang="zh-CN" altLang="en-US"/>
          </a:p>
        </p:txBody>
      </p:sp>
      <p:sp>
        <p:nvSpPr>
          <p:cNvPr id="6" name="Slide Number Placeholder 5"/>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79798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791F3508-5F3C-4CAA-96FF-B897B3232BEA}"/>
              </a:ext>
            </a:extLst>
          </p:cNvPr>
          <p:cNvGrpSpPr/>
          <p:nvPr userDrawn="1"/>
        </p:nvGrpSpPr>
        <p:grpSpPr>
          <a:xfrm>
            <a:off x="406684" y="13193"/>
            <a:ext cx="11378632" cy="6844808"/>
            <a:chOff x="940596" y="1700228"/>
            <a:chExt cx="6850085" cy="3506956"/>
          </a:xfrm>
          <a:gradFill flip="none" rotWithShape="1">
            <a:gsLst>
              <a:gs pos="100000">
                <a:schemeClr val="bg1">
                  <a:lumMod val="95000"/>
                  <a:alpha val="20000"/>
                </a:schemeClr>
              </a:gs>
              <a:gs pos="0">
                <a:schemeClr val="bg1">
                  <a:lumMod val="75000"/>
                  <a:alpha val="50000"/>
                </a:schemeClr>
              </a:gs>
            </a:gsLst>
            <a:lin ang="5400000" scaled="0"/>
            <a:tileRect/>
          </a:gradFill>
        </p:grpSpPr>
        <p:sp>
          <p:nvSpPr>
            <p:cNvPr id="7" name="Freeform 250">
              <a:extLst>
                <a:ext uri="{FF2B5EF4-FFF2-40B4-BE49-F238E27FC236}">
                  <a16:creationId xmlns:a16="http://schemas.microsoft.com/office/drawing/2014/main" id="{A06E8F4A-27D1-43A8-A3D1-B0C3316BC668}"/>
                </a:ext>
              </a:extLst>
            </p:cNvPr>
            <p:cNvSpPr>
              <a:spLocks/>
            </p:cNvSpPr>
            <p:nvPr/>
          </p:nvSpPr>
          <p:spPr bwMode="auto">
            <a:xfrm>
              <a:off x="6781532" y="3590547"/>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 name="Freeform 251">
              <a:extLst>
                <a:ext uri="{FF2B5EF4-FFF2-40B4-BE49-F238E27FC236}">
                  <a16:creationId xmlns:a16="http://schemas.microsoft.com/office/drawing/2014/main" id="{C3CA4464-637E-46B7-B71F-289EC4EA1851}"/>
                </a:ext>
              </a:extLst>
            </p:cNvPr>
            <p:cNvSpPr>
              <a:spLocks/>
            </p:cNvSpPr>
            <p:nvPr/>
          </p:nvSpPr>
          <p:spPr bwMode="auto">
            <a:xfrm>
              <a:off x="6668655" y="4405230"/>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 name="Freeform 252">
              <a:extLst>
                <a:ext uri="{FF2B5EF4-FFF2-40B4-BE49-F238E27FC236}">
                  <a16:creationId xmlns:a16="http://schemas.microsoft.com/office/drawing/2014/main" id="{7385572A-FCE1-4CFF-A7FD-E9520DAA56F7}"/>
                </a:ext>
              </a:extLst>
            </p:cNvPr>
            <p:cNvSpPr>
              <a:spLocks/>
            </p:cNvSpPr>
            <p:nvPr/>
          </p:nvSpPr>
          <p:spPr bwMode="auto">
            <a:xfrm>
              <a:off x="6756261" y="5126034"/>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 name="Freeform 253">
              <a:extLst>
                <a:ext uri="{FF2B5EF4-FFF2-40B4-BE49-F238E27FC236}">
                  <a16:creationId xmlns:a16="http://schemas.microsoft.com/office/drawing/2014/main" id="{8EE5AE8A-5807-4B88-81E8-2FF1ADB253E4}"/>
                </a:ext>
              </a:extLst>
            </p:cNvPr>
            <p:cNvSpPr>
              <a:spLocks/>
            </p:cNvSpPr>
            <p:nvPr/>
          </p:nvSpPr>
          <p:spPr bwMode="auto">
            <a:xfrm>
              <a:off x="6737729" y="4155415"/>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 name="Freeform 254">
              <a:extLst>
                <a:ext uri="{FF2B5EF4-FFF2-40B4-BE49-F238E27FC236}">
                  <a16:creationId xmlns:a16="http://schemas.microsoft.com/office/drawing/2014/main" id="{70B2AFB3-7BCA-45E5-A7AC-A279AD4706F3}"/>
                </a:ext>
              </a:extLst>
            </p:cNvPr>
            <p:cNvSpPr>
              <a:spLocks/>
            </p:cNvSpPr>
            <p:nvPr/>
          </p:nvSpPr>
          <p:spPr bwMode="auto">
            <a:xfrm>
              <a:off x="6660232" y="3861048"/>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 name="Freeform 255">
              <a:extLst>
                <a:ext uri="{FF2B5EF4-FFF2-40B4-BE49-F238E27FC236}">
                  <a16:creationId xmlns:a16="http://schemas.microsoft.com/office/drawing/2014/main" id="{417B6D9D-E08C-4B83-8EA8-AF8F602B9B56}"/>
                </a:ext>
              </a:extLst>
            </p:cNvPr>
            <p:cNvSpPr>
              <a:spLocks/>
            </p:cNvSpPr>
            <p:nvPr/>
          </p:nvSpPr>
          <p:spPr bwMode="auto">
            <a:xfrm>
              <a:off x="6380567" y="3590547"/>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 name="Freeform 256">
              <a:extLst>
                <a:ext uri="{FF2B5EF4-FFF2-40B4-BE49-F238E27FC236}">
                  <a16:creationId xmlns:a16="http://schemas.microsoft.com/office/drawing/2014/main" id="{BE17DC04-D008-4555-8CF1-644E75386633}"/>
                </a:ext>
              </a:extLst>
            </p:cNvPr>
            <p:cNvSpPr>
              <a:spLocks/>
            </p:cNvSpPr>
            <p:nvPr/>
          </p:nvSpPr>
          <p:spPr bwMode="auto">
            <a:xfrm>
              <a:off x="5428699" y="2199858"/>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 name="Freeform 257">
              <a:extLst>
                <a:ext uri="{FF2B5EF4-FFF2-40B4-BE49-F238E27FC236}">
                  <a16:creationId xmlns:a16="http://schemas.microsoft.com/office/drawing/2014/main" id="{DBB33A6C-AAB9-4A93-9BD4-D1FB8F890974}"/>
                </a:ext>
              </a:extLst>
            </p:cNvPr>
            <p:cNvSpPr>
              <a:spLocks/>
            </p:cNvSpPr>
            <p:nvPr/>
          </p:nvSpPr>
          <p:spPr bwMode="auto">
            <a:xfrm>
              <a:off x="5662875" y="2853832"/>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 name="Freeform 258">
              <a:extLst>
                <a:ext uri="{FF2B5EF4-FFF2-40B4-BE49-F238E27FC236}">
                  <a16:creationId xmlns:a16="http://schemas.microsoft.com/office/drawing/2014/main" id="{99B9D565-270A-42DA-AAC3-F0BBFF0CCDB7}"/>
                </a:ext>
              </a:extLst>
            </p:cNvPr>
            <p:cNvSpPr>
              <a:spLocks/>
            </p:cNvSpPr>
            <p:nvPr/>
          </p:nvSpPr>
          <p:spPr bwMode="auto">
            <a:xfrm>
              <a:off x="5704993" y="2098022"/>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 name="Freeform 259">
              <a:extLst>
                <a:ext uri="{FF2B5EF4-FFF2-40B4-BE49-F238E27FC236}">
                  <a16:creationId xmlns:a16="http://schemas.microsoft.com/office/drawing/2014/main" id="{24C21DF4-9C66-42EB-8BF8-CDA42498451B}"/>
                </a:ext>
              </a:extLst>
            </p:cNvPr>
            <p:cNvSpPr>
              <a:spLocks/>
            </p:cNvSpPr>
            <p:nvPr/>
          </p:nvSpPr>
          <p:spPr bwMode="auto">
            <a:xfrm>
              <a:off x="5762274" y="1977093"/>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 name="Freeform 260">
              <a:extLst>
                <a:ext uri="{FF2B5EF4-FFF2-40B4-BE49-F238E27FC236}">
                  <a16:creationId xmlns:a16="http://schemas.microsoft.com/office/drawing/2014/main" id="{1C0B35A0-69A3-475B-841D-AD096F90A913}"/>
                </a:ext>
              </a:extLst>
            </p:cNvPr>
            <p:cNvSpPr>
              <a:spLocks/>
            </p:cNvSpPr>
            <p:nvPr/>
          </p:nvSpPr>
          <p:spPr bwMode="auto">
            <a:xfrm>
              <a:off x="5833032" y="2145758"/>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 name="Freeform 261">
              <a:extLst>
                <a:ext uri="{FF2B5EF4-FFF2-40B4-BE49-F238E27FC236}">
                  <a16:creationId xmlns:a16="http://schemas.microsoft.com/office/drawing/2014/main" id="{91F3FAA5-11B2-4FCA-8459-6C64A2002A93}"/>
                </a:ext>
              </a:extLst>
            </p:cNvPr>
            <p:cNvSpPr>
              <a:spLocks/>
            </p:cNvSpPr>
            <p:nvPr/>
          </p:nvSpPr>
          <p:spPr bwMode="auto">
            <a:xfrm>
              <a:off x="5854934" y="2005734"/>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 name="Freeform 262">
              <a:extLst>
                <a:ext uri="{FF2B5EF4-FFF2-40B4-BE49-F238E27FC236}">
                  <a16:creationId xmlns:a16="http://schemas.microsoft.com/office/drawing/2014/main" id="{857A5AC0-5CA3-4A43-A7E0-3B2A8EF3E201}"/>
                </a:ext>
              </a:extLst>
            </p:cNvPr>
            <p:cNvSpPr>
              <a:spLocks/>
            </p:cNvSpPr>
            <p:nvPr/>
          </p:nvSpPr>
          <p:spPr bwMode="auto">
            <a:xfrm>
              <a:off x="6080687" y="1902308"/>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 name="Freeform 263">
              <a:extLst>
                <a:ext uri="{FF2B5EF4-FFF2-40B4-BE49-F238E27FC236}">
                  <a16:creationId xmlns:a16="http://schemas.microsoft.com/office/drawing/2014/main" id="{8F6A8FCE-592A-40AC-B55A-A96AF4C9893C}"/>
                </a:ext>
              </a:extLst>
            </p:cNvPr>
            <p:cNvSpPr>
              <a:spLocks/>
            </p:cNvSpPr>
            <p:nvPr/>
          </p:nvSpPr>
          <p:spPr bwMode="auto">
            <a:xfrm>
              <a:off x="6132913" y="2018464"/>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 name="Freeform 264">
              <a:extLst>
                <a:ext uri="{FF2B5EF4-FFF2-40B4-BE49-F238E27FC236}">
                  <a16:creationId xmlns:a16="http://schemas.microsoft.com/office/drawing/2014/main" id="{84B6833F-03ED-4E42-81DF-D7D7D4F12F7D}"/>
                </a:ext>
              </a:extLst>
            </p:cNvPr>
            <p:cNvSpPr>
              <a:spLocks/>
            </p:cNvSpPr>
            <p:nvPr/>
          </p:nvSpPr>
          <p:spPr bwMode="auto">
            <a:xfrm>
              <a:off x="6134598" y="2126664"/>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 name="Freeform 265">
              <a:extLst>
                <a:ext uri="{FF2B5EF4-FFF2-40B4-BE49-F238E27FC236}">
                  <a16:creationId xmlns:a16="http://schemas.microsoft.com/office/drawing/2014/main" id="{E956415F-2E60-4C56-9EEE-B07C8B679D3B}"/>
                </a:ext>
              </a:extLst>
            </p:cNvPr>
            <p:cNvSpPr>
              <a:spLocks/>
            </p:cNvSpPr>
            <p:nvPr/>
          </p:nvSpPr>
          <p:spPr bwMode="auto">
            <a:xfrm>
              <a:off x="6212095" y="1918219"/>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 name="Freeform 266">
              <a:extLst>
                <a:ext uri="{FF2B5EF4-FFF2-40B4-BE49-F238E27FC236}">
                  <a16:creationId xmlns:a16="http://schemas.microsoft.com/office/drawing/2014/main" id="{CAF21B1A-8933-4AB6-A85B-0B9BCC35E22E}"/>
                </a:ext>
              </a:extLst>
            </p:cNvPr>
            <p:cNvSpPr>
              <a:spLocks/>
            </p:cNvSpPr>
            <p:nvPr/>
          </p:nvSpPr>
          <p:spPr bwMode="auto">
            <a:xfrm>
              <a:off x="6235681" y="1994596"/>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 name="Freeform 267">
              <a:extLst>
                <a:ext uri="{FF2B5EF4-FFF2-40B4-BE49-F238E27FC236}">
                  <a16:creationId xmlns:a16="http://schemas.microsoft.com/office/drawing/2014/main" id="{03FE1432-70AC-4C6B-809B-E042220BDA1B}"/>
                </a:ext>
              </a:extLst>
            </p:cNvPr>
            <p:cNvSpPr>
              <a:spLocks/>
            </p:cNvSpPr>
            <p:nvPr/>
          </p:nvSpPr>
          <p:spPr bwMode="auto">
            <a:xfrm>
              <a:off x="6249159" y="1806837"/>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 name="Freeform 268">
              <a:extLst>
                <a:ext uri="{FF2B5EF4-FFF2-40B4-BE49-F238E27FC236}">
                  <a16:creationId xmlns:a16="http://schemas.microsoft.com/office/drawing/2014/main" id="{4B5CE6B3-20E3-49C9-A924-8F33A298102E}"/>
                </a:ext>
              </a:extLst>
            </p:cNvPr>
            <p:cNvSpPr>
              <a:spLocks/>
            </p:cNvSpPr>
            <p:nvPr/>
          </p:nvSpPr>
          <p:spPr bwMode="auto">
            <a:xfrm>
              <a:off x="6249159" y="2058243"/>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 name="Freeform 269">
              <a:extLst>
                <a:ext uri="{FF2B5EF4-FFF2-40B4-BE49-F238E27FC236}">
                  <a16:creationId xmlns:a16="http://schemas.microsoft.com/office/drawing/2014/main" id="{C0A46DCD-8198-4C4E-8CC5-FB2F5D83FC1D}"/>
                </a:ext>
              </a:extLst>
            </p:cNvPr>
            <p:cNvSpPr>
              <a:spLocks/>
            </p:cNvSpPr>
            <p:nvPr/>
          </p:nvSpPr>
          <p:spPr bwMode="auto">
            <a:xfrm>
              <a:off x="6250844" y="1967546"/>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 name="Freeform 270">
              <a:extLst>
                <a:ext uri="{FF2B5EF4-FFF2-40B4-BE49-F238E27FC236}">
                  <a16:creationId xmlns:a16="http://schemas.microsoft.com/office/drawing/2014/main" id="{2DA635E7-6158-46AE-98A9-51646FD7AB8E}"/>
                </a:ext>
              </a:extLst>
            </p:cNvPr>
            <p:cNvSpPr>
              <a:spLocks/>
            </p:cNvSpPr>
            <p:nvPr/>
          </p:nvSpPr>
          <p:spPr bwMode="auto">
            <a:xfrm>
              <a:off x="6260952" y="2120299"/>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8" name="Freeform 271">
              <a:extLst>
                <a:ext uri="{FF2B5EF4-FFF2-40B4-BE49-F238E27FC236}">
                  <a16:creationId xmlns:a16="http://schemas.microsoft.com/office/drawing/2014/main" id="{B1E662F6-43D8-4F9D-AC7E-418BD3DABE82}"/>
                </a:ext>
              </a:extLst>
            </p:cNvPr>
            <p:cNvSpPr>
              <a:spLocks/>
            </p:cNvSpPr>
            <p:nvPr/>
          </p:nvSpPr>
          <p:spPr bwMode="auto">
            <a:xfrm>
              <a:off x="6326656" y="1720913"/>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9" name="Freeform 272">
              <a:extLst>
                <a:ext uri="{FF2B5EF4-FFF2-40B4-BE49-F238E27FC236}">
                  <a16:creationId xmlns:a16="http://schemas.microsoft.com/office/drawing/2014/main" id="{7045BE46-3A8D-4A91-9D23-67EAFD1C5E07}"/>
                </a:ext>
              </a:extLst>
            </p:cNvPr>
            <p:cNvSpPr>
              <a:spLocks/>
            </p:cNvSpPr>
            <p:nvPr/>
          </p:nvSpPr>
          <p:spPr bwMode="auto">
            <a:xfrm>
              <a:off x="6362036" y="2128255"/>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0" name="Freeform 273">
              <a:extLst>
                <a:ext uri="{FF2B5EF4-FFF2-40B4-BE49-F238E27FC236}">
                  <a16:creationId xmlns:a16="http://schemas.microsoft.com/office/drawing/2014/main" id="{BFC24562-79A5-4012-919A-9D191B51EFF8}"/>
                </a:ext>
              </a:extLst>
            </p:cNvPr>
            <p:cNvSpPr>
              <a:spLocks/>
            </p:cNvSpPr>
            <p:nvPr/>
          </p:nvSpPr>
          <p:spPr bwMode="auto">
            <a:xfrm>
              <a:off x="6415947" y="2409893"/>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1" name="Freeform 274">
              <a:extLst>
                <a:ext uri="{FF2B5EF4-FFF2-40B4-BE49-F238E27FC236}">
                  <a16:creationId xmlns:a16="http://schemas.microsoft.com/office/drawing/2014/main" id="{5696AA56-3AE4-4C3D-AA79-17B99A660BD4}"/>
                </a:ext>
              </a:extLst>
            </p:cNvPr>
            <p:cNvSpPr>
              <a:spLocks/>
            </p:cNvSpPr>
            <p:nvPr/>
          </p:nvSpPr>
          <p:spPr bwMode="auto">
            <a:xfrm>
              <a:off x="6926418" y="2829964"/>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2" name="Freeform 275">
              <a:extLst>
                <a:ext uri="{FF2B5EF4-FFF2-40B4-BE49-F238E27FC236}">
                  <a16:creationId xmlns:a16="http://schemas.microsoft.com/office/drawing/2014/main" id="{07F4B0D9-E5E4-4847-B0D8-70C75B6F140C}"/>
                </a:ext>
              </a:extLst>
            </p:cNvPr>
            <p:cNvSpPr>
              <a:spLocks/>
            </p:cNvSpPr>
            <p:nvPr/>
          </p:nvSpPr>
          <p:spPr bwMode="auto">
            <a:xfrm>
              <a:off x="6629907" y="4316124"/>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3" name="Freeform 276">
              <a:extLst>
                <a:ext uri="{FF2B5EF4-FFF2-40B4-BE49-F238E27FC236}">
                  <a16:creationId xmlns:a16="http://schemas.microsoft.com/office/drawing/2014/main" id="{011E2B19-3CD1-4646-BED2-39DEB0A1A1D3}"/>
                </a:ext>
              </a:extLst>
            </p:cNvPr>
            <p:cNvSpPr>
              <a:spLocks/>
            </p:cNvSpPr>
            <p:nvPr/>
          </p:nvSpPr>
          <p:spPr bwMode="auto">
            <a:xfrm>
              <a:off x="6636645" y="5021016"/>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4" name="Freeform 277">
              <a:extLst>
                <a:ext uri="{FF2B5EF4-FFF2-40B4-BE49-F238E27FC236}">
                  <a16:creationId xmlns:a16="http://schemas.microsoft.com/office/drawing/2014/main" id="{BA9F71E7-626D-4954-8944-B0334136ACC0}"/>
                </a:ext>
              </a:extLst>
            </p:cNvPr>
            <p:cNvSpPr>
              <a:spLocks/>
            </p:cNvSpPr>
            <p:nvPr/>
          </p:nvSpPr>
          <p:spPr bwMode="auto">
            <a:xfrm>
              <a:off x="6650123" y="4850760"/>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5" name="Freeform 278">
              <a:extLst>
                <a:ext uri="{FF2B5EF4-FFF2-40B4-BE49-F238E27FC236}">
                  <a16:creationId xmlns:a16="http://schemas.microsoft.com/office/drawing/2014/main" id="{772EC8D0-865A-43B6-A2C8-B5438615CF1F}"/>
                </a:ext>
              </a:extLst>
            </p:cNvPr>
            <p:cNvSpPr>
              <a:spLocks/>
            </p:cNvSpPr>
            <p:nvPr/>
          </p:nvSpPr>
          <p:spPr bwMode="auto">
            <a:xfrm>
              <a:off x="6661916" y="5145128"/>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6" name="Freeform 279">
              <a:extLst>
                <a:ext uri="{FF2B5EF4-FFF2-40B4-BE49-F238E27FC236}">
                  <a16:creationId xmlns:a16="http://schemas.microsoft.com/office/drawing/2014/main" id="{57228820-4C2E-4668-8A72-DED2B78CC65D}"/>
                </a:ext>
              </a:extLst>
            </p:cNvPr>
            <p:cNvSpPr>
              <a:spLocks/>
            </p:cNvSpPr>
            <p:nvPr/>
          </p:nvSpPr>
          <p:spPr bwMode="auto">
            <a:xfrm>
              <a:off x="6666970" y="5106940"/>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7" name="Freeform 280">
              <a:extLst>
                <a:ext uri="{FF2B5EF4-FFF2-40B4-BE49-F238E27FC236}">
                  <a16:creationId xmlns:a16="http://schemas.microsoft.com/office/drawing/2014/main" id="{F2E7F53F-046B-4A82-92E3-4365B6C110E6}"/>
                </a:ext>
              </a:extLst>
            </p:cNvPr>
            <p:cNvSpPr>
              <a:spLocks/>
            </p:cNvSpPr>
            <p:nvPr/>
          </p:nvSpPr>
          <p:spPr bwMode="auto">
            <a:xfrm>
              <a:off x="6693926" y="5157857"/>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8" name="Freeform 281">
              <a:extLst>
                <a:ext uri="{FF2B5EF4-FFF2-40B4-BE49-F238E27FC236}">
                  <a16:creationId xmlns:a16="http://schemas.microsoft.com/office/drawing/2014/main" id="{1C8C5B14-785A-415E-8EA0-66A0BCA59F2A}"/>
                </a:ext>
              </a:extLst>
            </p:cNvPr>
            <p:cNvSpPr>
              <a:spLocks/>
            </p:cNvSpPr>
            <p:nvPr/>
          </p:nvSpPr>
          <p:spPr bwMode="auto">
            <a:xfrm>
              <a:off x="6707404" y="5126034"/>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9" name="Freeform 282">
              <a:extLst>
                <a:ext uri="{FF2B5EF4-FFF2-40B4-BE49-F238E27FC236}">
                  <a16:creationId xmlns:a16="http://schemas.microsoft.com/office/drawing/2014/main" id="{F4D7F9B7-C2F2-427A-9345-C4A96C68B415}"/>
                </a:ext>
              </a:extLst>
            </p:cNvPr>
            <p:cNvSpPr>
              <a:spLocks/>
            </p:cNvSpPr>
            <p:nvPr/>
          </p:nvSpPr>
          <p:spPr bwMode="auto">
            <a:xfrm>
              <a:off x="6732675" y="5194455"/>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0" name="Freeform 283">
              <a:extLst>
                <a:ext uri="{FF2B5EF4-FFF2-40B4-BE49-F238E27FC236}">
                  <a16:creationId xmlns:a16="http://schemas.microsoft.com/office/drawing/2014/main" id="{FCCEA3CD-1496-4995-BF20-AD9AF9C8B3B0}"/>
                </a:ext>
              </a:extLst>
            </p:cNvPr>
            <p:cNvSpPr>
              <a:spLocks/>
            </p:cNvSpPr>
            <p:nvPr/>
          </p:nvSpPr>
          <p:spPr bwMode="auto">
            <a:xfrm>
              <a:off x="6768054" y="5186499"/>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1" name="Freeform 284">
              <a:extLst>
                <a:ext uri="{FF2B5EF4-FFF2-40B4-BE49-F238E27FC236}">
                  <a16:creationId xmlns:a16="http://schemas.microsoft.com/office/drawing/2014/main" id="{75314579-9646-4892-B059-85A988DE2752}"/>
                </a:ext>
              </a:extLst>
            </p:cNvPr>
            <p:cNvSpPr>
              <a:spLocks/>
            </p:cNvSpPr>
            <p:nvPr/>
          </p:nvSpPr>
          <p:spPr bwMode="auto">
            <a:xfrm>
              <a:off x="6569256" y="3716250"/>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2" name="Freeform 285">
              <a:extLst>
                <a:ext uri="{FF2B5EF4-FFF2-40B4-BE49-F238E27FC236}">
                  <a16:creationId xmlns:a16="http://schemas.microsoft.com/office/drawing/2014/main" id="{11831403-478B-4CFA-AD5F-5B8B06E070DC}"/>
                </a:ext>
              </a:extLst>
            </p:cNvPr>
            <p:cNvSpPr>
              <a:spLocks/>
            </p:cNvSpPr>
            <p:nvPr/>
          </p:nvSpPr>
          <p:spPr bwMode="auto">
            <a:xfrm>
              <a:off x="6442902" y="3743300"/>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3" name="Freeform 286">
              <a:extLst>
                <a:ext uri="{FF2B5EF4-FFF2-40B4-BE49-F238E27FC236}">
                  <a16:creationId xmlns:a16="http://schemas.microsoft.com/office/drawing/2014/main" id="{EACC4C93-16B0-4BF3-8E63-BFBB3ED362BA}"/>
                </a:ext>
              </a:extLst>
            </p:cNvPr>
            <p:cNvSpPr>
              <a:spLocks/>
            </p:cNvSpPr>
            <p:nvPr/>
          </p:nvSpPr>
          <p:spPr bwMode="auto">
            <a:xfrm>
              <a:off x="6456380" y="3495077"/>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4" name="Freeform 287">
              <a:extLst>
                <a:ext uri="{FF2B5EF4-FFF2-40B4-BE49-F238E27FC236}">
                  <a16:creationId xmlns:a16="http://schemas.microsoft.com/office/drawing/2014/main" id="{C1AD0257-E52B-4168-BA72-C989348197C9}"/>
                </a:ext>
              </a:extLst>
            </p:cNvPr>
            <p:cNvSpPr>
              <a:spLocks/>
            </p:cNvSpPr>
            <p:nvPr/>
          </p:nvSpPr>
          <p:spPr bwMode="auto">
            <a:xfrm>
              <a:off x="6698980" y="3561906"/>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5" name="Freeform 288">
              <a:extLst>
                <a:ext uri="{FF2B5EF4-FFF2-40B4-BE49-F238E27FC236}">
                  <a16:creationId xmlns:a16="http://schemas.microsoft.com/office/drawing/2014/main" id="{3B987AD0-1C1A-4976-A2F4-1560B44D3AE8}"/>
                </a:ext>
              </a:extLst>
            </p:cNvPr>
            <p:cNvSpPr>
              <a:spLocks/>
            </p:cNvSpPr>
            <p:nvPr/>
          </p:nvSpPr>
          <p:spPr bwMode="auto">
            <a:xfrm>
              <a:off x="6532193" y="3935833"/>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6" name="Freeform 289">
              <a:extLst>
                <a:ext uri="{FF2B5EF4-FFF2-40B4-BE49-F238E27FC236}">
                  <a16:creationId xmlns:a16="http://schemas.microsoft.com/office/drawing/2014/main" id="{CD6D1354-FA94-4267-96FC-3EF1F8E3580B}"/>
                </a:ext>
              </a:extLst>
            </p:cNvPr>
            <p:cNvSpPr>
              <a:spLocks/>
            </p:cNvSpPr>
            <p:nvPr/>
          </p:nvSpPr>
          <p:spPr bwMode="auto">
            <a:xfrm>
              <a:off x="6362036" y="3673289"/>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7" name="Freeform 290">
              <a:extLst>
                <a:ext uri="{FF2B5EF4-FFF2-40B4-BE49-F238E27FC236}">
                  <a16:creationId xmlns:a16="http://schemas.microsoft.com/office/drawing/2014/main" id="{AA114A5B-FD07-4008-B841-0ED799A028E7}"/>
                </a:ext>
              </a:extLst>
            </p:cNvPr>
            <p:cNvSpPr>
              <a:spLocks/>
            </p:cNvSpPr>
            <p:nvPr/>
          </p:nvSpPr>
          <p:spPr bwMode="auto">
            <a:xfrm>
              <a:off x="6897778" y="5089437"/>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8" name="Freeform 291">
              <a:extLst>
                <a:ext uri="{FF2B5EF4-FFF2-40B4-BE49-F238E27FC236}">
                  <a16:creationId xmlns:a16="http://schemas.microsoft.com/office/drawing/2014/main" id="{2057EAE6-8595-433A-A9BF-AA10A69D7B86}"/>
                </a:ext>
              </a:extLst>
            </p:cNvPr>
            <p:cNvSpPr>
              <a:spLocks/>
            </p:cNvSpPr>
            <p:nvPr/>
          </p:nvSpPr>
          <p:spPr bwMode="auto">
            <a:xfrm>
              <a:off x="6919679" y="5089437"/>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9" name="Freeform 292">
              <a:extLst>
                <a:ext uri="{FF2B5EF4-FFF2-40B4-BE49-F238E27FC236}">
                  <a16:creationId xmlns:a16="http://schemas.microsoft.com/office/drawing/2014/main" id="{EE8DDE84-1EBB-4C55-827A-4A2AD6C54BF5}"/>
                </a:ext>
              </a:extLst>
            </p:cNvPr>
            <p:cNvSpPr>
              <a:spLocks/>
            </p:cNvSpPr>
            <p:nvPr/>
          </p:nvSpPr>
          <p:spPr bwMode="auto">
            <a:xfrm>
              <a:off x="7017393" y="3853092"/>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0" name="Freeform 293">
              <a:extLst>
                <a:ext uri="{FF2B5EF4-FFF2-40B4-BE49-F238E27FC236}">
                  <a16:creationId xmlns:a16="http://schemas.microsoft.com/office/drawing/2014/main" id="{739795E0-7331-49D9-A4E3-9BB04BB61948}"/>
                </a:ext>
              </a:extLst>
            </p:cNvPr>
            <p:cNvSpPr>
              <a:spLocks/>
            </p:cNvSpPr>
            <p:nvPr/>
          </p:nvSpPr>
          <p:spPr bwMode="auto">
            <a:xfrm>
              <a:off x="6677079" y="1700228"/>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1" name="Freeform 294">
              <a:extLst>
                <a:ext uri="{FF2B5EF4-FFF2-40B4-BE49-F238E27FC236}">
                  <a16:creationId xmlns:a16="http://schemas.microsoft.com/office/drawing/2014/main" id="{C6FA8B7F-6728-4B3A-9B26-F956B3890775}"/>
                </a:ext>
              </a:extLst>
            </p:cNvPr>
            <p:cNvSpPr>
              <a:spLocks/>
            </p:cNvSpPr>
            <p:nvPr/>
          </p:nvSpPr>
          <p:spPr bwMode="auto">
            <a:xfrm>
              <a:off x="6321602" y="3601686"/>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2" name="Freeform 295">
              <a:extLst>
                <a:ext uri="{FF2B5EF4-FFF2-40B4-BE49-F238E27FC236}">
                  <a16:creationId xmlns:a16="http://schemas.microsoft.com/office/drawing/2014/main" id="{0DEB263C-AC26-4DD4-8959-55DD22C5C947}"/>
                </a:ext>
              </a:extLst>
            </p:cNvPr>
            <p:cNvSpPr>
              <a:spLocks/>
            </p:cNvSpPr>
            <p:nvPr/>
          </p:nvSpPr>
          <p:spPr bwMode="auto">
            <a:xfrm>
              <a:off x="6891039" y="3797400"/>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3" name="Freeform 296">
              <a:extLst>
                <a:ext uri="{FF2B5EF4-FFF2-40B4-BE49-F238E27FC236}">
                  <a16:creationId xmlns:a16="http://schemas.microsoft.com/office/drawing/2014/main" id="{BB61554C-667C-4ACC-96D3-0D16675E103E}"/>
                </a:ext>
              </a:extLst>
            </p:cNvPr>
            <p:cNvSpPr>
              <a:spLocks/>
            </p:cNvSpPr>
            <p:nvPr/>
          </p:nvSpPr>
          <p:spPr bwMode="auto">
            <a:xfrm>
              <a:off x="6650123" y="3561906"/>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4" name="Freeform 297">
              <a:extLst>
                <a:ext uri="{FF2B5EF4-FFF2-40B4-BE49-F238E27FC236}">
                  <a16:creationId xmlns:a16="http://schemas.microsoft.com/office/drawing/2014/main" id="{C7896D82-AD41-4E56-9737-6F00F75FED42}"/>
                </a:ext>
              </a:extLst>
            </p:cNvPr>
            <p:cNvSpPr>
              <a:spLocks/>
            </p:cNvSpPr>
            <p:nvPr/>
          </p:nvSpPr>
          <p:spPr bwMode="auto">
            <a:xfrm>
              <a:off x="6375513" y="3643056"/>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5" name="Freeform 298">
              <a:extLst>
                <a:ext uri="{FF2B5EF4-FFF2-40B4-BE49-F238E27FC236}">
                  <a16:creationId xmlns:a16="http://schemas.microsoft.com/office/drawing/2014/main" id="{B35FDE49-461C-4846-BF5E-18C98CA49AB5}"/>
                </a:ext>
              </a:extLst>
            </p:cNvPr>
            <p:cNvSpPr>
              <a:spLocks/>
            </p:cNvSpPr>
            <p:nvPr/>
          </p:nvSpPr>
          <p:spPr bwMode="auto">
            <a:xfrm>
              <a:off x="7563243" y="2389208"/>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6" name="Freeform 299">
              <a:extLst>
                <a:ext uri="{FF2B5EF4-FFF2-40B4-BE49-F238E27FC236}">
                  <a16:creationId xmlns:a16="http://schemas.microsoft.com/office/drawing/2014/main" id="{B9E75CF9-58DB-4ECC-A263-94F7A08817C4}"/>
                </a:ext>
              </a:extLst>
            </p:cNvPr>
            <p:cNvSpPr>
              <a:spLocks/>
            </p:cNvSpPr>
            <p:nvPr/>
          </p:nvSpPr>
          <p:spPr bwMode="auto">
            <a:xfrm>
              <a:off x="5868412" y="3288224"/>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7" name="Freeform 300">
              <a:extLst>
                <a:ext uri="{FF2B5EF4-FFF2-40B4-BE49-F238E27FC236}">
                  <a16:creationId xmlns:a16="http://schemas.microsoft.com/office/drawing/2014/main" id="{6F5DBB20-48C2-46CF-B65D-13F479FD2D71}"/>
                </a:ext>
              </a:extLst>
            </p:cNvPr>
            <p:cNvSpPr>
              <a:spLocks/>
            </p:cNvSpPr>
            <p:nvPr/>
          </p:nvSpPr>
          <p:spPr bwMode="auto">
            <a:xfrm>
              <a:off x="6412577" y="3662150"/>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8" name="Freeform 301">
              <a:extLst>
                <a:ext uri="{FF2B5EF4-FFF2-40B4-BE49-F238E27FC236}">
                  <a16:creationId xmlns:a16="http://schemas.microsoft.com/office/drawing/2014/main" id="{A8BDF27B-928B-498B-851B-71F7CA7904D9}"/>
                </a:ext>
              </a:extLst>
            </p:cNvPr>
            <p:cNvSpPr>
              <a:spLocks/>
            </p:cNvSpPr>
            <p:nvPr/>
          </p:nvSpPr>
          <p:spPr bwMode="auto">
            <a:xfrm>
              <a:off x="6490074" y="3770350"/>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9" name="Freeform 302">
              <a:extLst>
                <a:ext uri="{FF2B5EF4-FFF2-40B4-BE49-F238E27FC236}">
                  <a16:creationId xmlns:a16="http://schemas.microsoft.com/office/drawing/2014/main" id="{B8B6609F-6357-448F-B93B-36C76ECD7961}"/>
                </a:ext>
              </a:extLst>
            </p:cNvPr>
            <p:cNvSpPr>
              <a:spLocks/>
            </p:cNvSpPr>
            <p:nvPr/>
          </p:nvSpPr>
          <p:spPr bwMode="auto">
            <a:xfrm>
              <a:off x="6867453" y="4352721"/>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0" name="Freeform 303">
              <a:extLst>
                <a:ext uri="{FF2B5EF4-FFF2-40B4-BE49-F238E27FC236}">
                  <a16:creationId xmlns:a16="http://schemas.microsoft.com/office/drawing/2014/main" id="{7C837F09-A060-4A19-8199-E17AADCC68C8}"/>
                </a:ext>
              </a:extLst>
            </p:cNvPr>
            <p:cNvSpPr>
              <a:spLocks/>
            </p:cNvSpPr>
            <p:nvPr/>
          </p:nvSpPr>
          <p:spPr bwMode="auto">
            <a:xfrm>
              <a:off x="6523769" y="3966065"/>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1" name="Freeform 304">
              <a:extLst>
                <a:ext uri="{FF2B5EF4-FFF2-40B4-BE49-F238E27FC236}">
                  <a16:creationId xmlns:a16="http://schemas.microsoft.com/office/drawing/2014/main" id="{34C70897-28DC-407E-9562-C0FDF6851558}"/>
                </a:ext>
              </a:extLst>
            </p:cNvPr>
            <p:cNvSpPr>
              <a:spLocks/>
            </p:cNvSpPr>
            <p:nvPr/>
          </p:nvSpPr>
          <p:spPr bwMode="auto">
            <a:xfrm>
              <a:off x="6948319" y="3848318"/>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2" name="Freeform 305">
              <a:extLst>
                <a:ext uri="{FF2B5EF4-FFF2-40B4-BE49-F238E27FC236}">
                  <a16:creationId xmlns:a16="http://schemas.microsoft.com/office/drawing/2014/main" id="{8EE69C8E-E266-45A1-8933-9E94C6DA5096}"/>
                </a:ext>
              </a:extLst>
            </p:cNvPr>
            <p:cNvSpPr>
              <a:spLocks/>
            </p:cNvSpPr>
            <p:nvPr/>
          </p:nvSpPr>
          <p:spPr bwMode="auto">
            <a:xfrm>
              <a:off x="6877561" y="3749665"/>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3" name="Freeform 306">
              <a:extLst>
                <a:ext uri="{FF2B5EF4-FFF2-40B4-BE49-F238E27FC236}">
                  <a16:creationId xmlns:a16="http://schemas.microsoft.com/office/drawing/2014/main" id="{BD0B47F6-9AB4-4603-A400-D428008FD7D6}"/>
                </a:ext>
              </a:extLst>
            </p:cNvPr>
            <p:cNvSpPr>
              <a:spLocks/>
            </p:cNvSpPr>
            <p:nvPr/>
          </p:nvSpPr>
          <p:spPr bwMode="auto">
            <a:xfrm>
              <a:off x="4934816" y="2220543"/>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4" name="Freeform 307">
              <a:extLst>
                <a:ext uri="{FF2B5EF4-FFF2-40B4-BE49-F238E27FC236}">
                  <a16:creationId xmlns:a16="http://schemas.microsoft.com/office/drawing/2014/main" id="{427A92D1-69AD-435A-86D2-CC2405EDB249}"/>
                </a:ext>
              </a:extLst>
            </p:cNvPr>
            <p:cNvSpPr>
              <a:spLocks/>
            </p:cNvSpPr>
            <p:nvPr/>
          </p:nvSpPr>
          <p:spPr bwMode="auto">
            <a:xfrm>
              <a:off x="5155773" y="3558724"/>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5" name="Freeform 308">
              <a:extLst>
                <a:ext uri="{FF2B5EF4-FFF2-40B4-BE49-F238E27FC236}">
                  <a16:creationId xmlns:a16="http://schemas.microsoft.com/office/drawing/2014/main" id="{3AAAF8DA-55E5-4722-8268-7ACAF45884F2}"/>
                </a:ext>
              </a:extLst>
            </p:cNvPr>
            <p:cNvSpPr>
              <a:spLocks/>
            </p:cNvSpPr>
            <p:nvPr/>
          </p:nvSpPr>
          <p:spPr bwMode="auto">
            <a:xfrm>
              <a:off x="5175990" y="2659708"/>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6" name="Freeform 309">
              <a:extLst>
                <a:ext uri="{FF2B5EF4-FFF2-40B4-BE49-F238E27FC236}">
                  <a16:creationId xmlns:a16="http://schemas.microsoft.com/office/drawing/2014/main" id="{73B6A37C-A9DE-4ADA-B117-12A2AB7BA9E5}"/>
                </a:ext>
              </a:extLst>
            </p:cNvPr>
            <p:cNvSpPr>
              <a:spLocks/>
            </p:cNvSpPr>
            <p:nvPr/>
          </p:nvSpPr>
          <p:spPr bwMode="auto">
            <a:xfrm>
              <a:off x="5482610" y="2602426"/>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7" name="Freeform 310">
              <a:extLst>
                <a:ext uri="{FF2B5EF4-FFF2-40B4-BE49-F238E27FC236}">
                  <a16:creationId xmlns:a16="http://schemas.microsoft.com/office/drawing/2014/main" id="{4EF39E2E-A7D4-486A-B532-33FD5B5181AC}"/>
                </a:ext>
              </a:extLst>
            </p:cNvPr>
            <p:cNvSpPr>
              <a:spLocks/>
            </p:cNvSpPr>
            <p:nvPr/>
          </p:nvSpPr>
          <p:spPr bwMode="auto">
            <a:xfrm>
              <a:off x="5514620" y="2648570"/>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8" name="Freeform 311">
              <a:extLst>
                <a:ext uri="{FF2B5EF4-FFF2-40B4-BE49-F238E27FC236}">
                  <a16:creationId xmlns:a16="http://schemas.microsoft.com/office/drawing/2014/main" id="{B235740D-9AC9-4A97-9B53-39B486474286}"/>
                </a:ext>
              </a:extLst>
            </p:cNvPr>
            <p:cNvSpPr>
              <a:spLocks/>
            </p:cNvSpPr>
            <p:nvPr/>
          </p:nvSpPr>
          <p:spPr bwMode="auto">
            <a:xfrm>
              <a:off x="5524728" y="2667664"/>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9" name="Freeform 312">
              <a:extLst>
                <a:ext uri="{FF2B5EF4-FFF2-40B4-BE49-F238E27FC236}">
                  <a16:creationId xmlns:a16="http://schemas.microsoft.com/office/drawing/2014/main" id="{53DFFAFD-B330-4ADC-93AF-C1A7269BAD0F}"/>
                </a:ext>
              </a:extLst>
            </p:cNvPr>
            <p:cNvSpPr>
              <a:spLocks/>
            </p:cNvSpPr>
            <p:nvPr/>
          </p:nvSpPr>
          <p:spPr bwMode="auto">
            <a:xfrm>
              <a:off x="5541575" y="2650161"/>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0" name="Freeform 313">
              <a:extLst>
                <a:ext uri="{FF2B5EF4-FFF2-40B4-BE49-F238E27FC236}">
                  <a16:creationId xmlns:a16="http://schemas.microsoft.com/office/drawing/2014/main" id="{B9FDB40E-5A54-4D74-A2E3-EC3A0C120702}"/>
                </a:ext>
              </a:extLst>
            </p:cNvPr>
            <p:cNvSpPr>
              <a:spLocks/>
            </p:cNvSpPr>
            <p:nvPr/>
          </p:nvSpPr>
          <p:spPr bwMode="auto">
            <a:xfrm>
              <a:off x="5556738" y="2680394"/>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1" name="Freeform 314">
              <a:extLst>
                <a:ext uri="{FF2B5EF4-FFF2-40B4-BE49-F238E27FC236}">
                  <a16:creationId xmlns:a16="http://schemas.microsoft.com/office/drawing/2014/main" id="{E2FD6887-E2BD-4136-A439-5D6E3832799E}"/>
                </a:ext>
              </a:extLst>
            </p:cNvPr>
            <p:cNvSpPr>
              <a:spLocks/>
            </p:cNvSpPr>
            <p:nvPr/>
          </p:nvSpPr>
          <p:spPr bwMode="auto">
            <a:xfrm>
              <a:off x="5561792" y="2702670"/>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2" name="Freeform 315">
              <a:extLst>
                <a:ext uri="{FF2B5EF4-FFF2-40B4-BE49-F238E27FC236}">
                  <a16:creationId xmlns:a16="http://schemas.microsoft.com/office/drawing/2014/main" id="{6C7CBDCB-0964-4A28-913A-6EDA051543D0}"/>
                </a:ext>
              </a:extLst>
            </p:cNvPr>
            <p:cNvSpPr>
              <a:spLocks/>
            </p:cNvSpPr>
            <p:nvPr/>
          </p:nvSpPr>
          <p:spPr bwMode="auto">
            <a:xfrm>
              <a:off x="5602225" y="2712217"/>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3" name="Freeform 316">
              <a:extLst>
                <a:ext uri="{FF2B5EF4-FFF2-40B4-BE49-F238E27FC236}">
                  <a16:creationId xmlns:a16="http://schemas.microsoft.com/office/drawing/2014/main" id="{64D01002-D09D-48BB-8668-852A493F22FF}"/>
                </a:ext>
              </a:extLst>
            </p:cNvPr>
            <p:cNvSpPr>
              <a:spLocks/>
            </p:cNvSpPr>
            <p:nvPr/>
          </p:nvSpPr>
          <p:spPr bwMode="auto">
            <a:xfrm>
              <a:off x="5728579" y="2888838"/>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4" name="Freeform 317">
              <a:extLst>
                <a:ext uri="{FF2B5EF4-FFF2-40B4-BE49-F238E27FC236}">
                  <a16:creationId xmlns:a16="http://schemas.microsoft.com/office/drawing/2014/main" id="{86A13294-936D-4C16-A751-2BC77B01D4A4}"/>
                </a:ext>
              </a:extLst>
            </p:cNvPr>
            <p:cNvSpPr>
              <a:spLocks/>
            </p:cNvSpPr>
            <p:nvPr/>
          </p:nvSpPr>
          <p:spPr bwMode="auto">
            <a:xfrm>
              <a:off x="6943265" y="4581851"/>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5" name="Freeform 318">
              <a:extLst>
                <a:ext uri="{FF2B5EF4-FFF2-40B4-BE49-F238E27FC236}">
                  <a16:creationId xmlns:a16="http://schemas.microsoft.com/office/drawing/2014/main" id="{FA8E605C-62C1-4BD7-9033-C7F30BBA8518}"/>
                </a:ext>
              </a:extLst>
            </p:cNvPr>
            <p:cNvSpPr>
              <a:spLocks/>
            </p:cNvSpPr>
            <p:nvPr/>
          </p:nvSpPr>
          <p:spPr bwMode="auto">
            <a:xfrm>
              <a:off x="6672025" y="3717842"/>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6" name="Freeform 320">
              <a:extLst>
                <a:ext uri="{FF2B5EF4-FFF2-40B4-BE49-F238E27FC236}">
                  <a16:creationId xmlns:a16="http://schemas.microsoft.com/office/drawing/2014/main" id="{47DE0EBB-2619-441D-8071-BEED50F125FA}"/>
                </a:ext>
              </a:extLst>
            </p:cNvPr>
            <p:cNvSpPr>
              <a:spLocks/>
            </p:cNvSpPr>
            <p:nvPr/>
          </p:nvSpPr>
          <p:spPr bwMode="auto">
            <a:xfrm>
              <a:off x="2372611" y="3156156"/>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7" name="Freeform 321">
              <a:extLst>
                <a:ext uri="{FF2B5EF4-FFF2-40B4-BE49-F238E27FC236}">
                  <a16:creationId xmlns:a16="http://schemas.microsoft.com/office/drawing/2014/main" id="{5ABF624B-BACF-40E5-B3A5-3405A0356C83}"/>
                </a:ext>
              </a:extLst>
            </p:cNvPr>
            <p:cNvSpPr>
              <a:spLocks/>
            </p:cNvSpPr>
            <p:nvPr/>
          </p:nvSpPr>
          <p:spPr bwMode="auto">
            <a:xfrm>
              <a:off x="1614485" y="3059094"/>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8" name="Freeform 322">
              <a:extLst>
                <a:ext uri="{FF2B5EF4-FFF2-40B4-BE49-F238E27FC236}">
                  <a16:creationId xmlns:a16="http://schemas.microsoft.com/office/drawing/2014/main" id="{33CE5AD0-18DA-48CD-87DF-C2358EDDD521}"/>
                </a:ext>
              </a:extLst>
            </p:cNvPr>
            <p:cNvSpPr>
              <a:spLocks/>
            </p:cNvSpPr>
            <p:nvPr/>
          </p:nvSpPr>
          <p:spPr bwMode="auto">
            <a:xfrm>
              <a:off x="1102329" y="3191162"/>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9" name="Freeform 323">
              <a:extLst>
                <a:ext uri="{FF2B5EF4-FFF2-40B4-BE49-F238E27FC236}">
                  <a16:creationId xmlns:a16="http://schemas.microsoft.com/office/drawing/2014/main" id="{3BD90961-1468-4617-B195-D97A4B924BEF}"/>
                </a:ext>
              </a:extLst>
            </p:cNvPr>
            <p:cNvSpPr>
              <a:spLocks/>
            </p:cNvSpPr>
            <p:nvPr/>
          </p:nvSpPr>
          <p:spPr bwMode="auto">
            <a:xfrm>
              <a:off x="3336273" y="4179284"/>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0" name="Freeform 324">
              <a:extLst>
                <a:ext uri="{FF2B5EF4-FFF2-40B4-BE49-F238E27FC236}">
                  <a16:creationId xmlns:a16="http://schemas.microsoft.com/office/drawing/2014/main" id="{E3451788-C6E4-4E1D-95F2-771CE9CBC7D4}"/>
                </a:ext>
              </a:extLst>
            </p:cNvPr>
            <p:cNvSpPr>
              <a:spLocks/>
            </p:cNvSpPr>
            <p:nvPr/>
          </p:nvSpPr>
          <p:spPr bwMode="auto">
            <a:xfrm>
              <a:off x="3915817" y="4823711"/>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1" name="Freeform 325">
              <a:extLst>
                <a:ext uri="{FF2B5EF4-FFF2-40B4-BE49-F238E27FC236}">
                  <a16:creationId xmlns:a16="http://schemas.microsoft.com/office/drawing/2014/main" id="{BC3BA0FD-D383-4C6B-A1F8-5E5134E6B60B}"/>
                </a:ext>
              </a:extLst>
            </p:cNvPr>
            <p:cNvSpPr>
              <a:spLocks/>
            </p:cNvSpPr>
            <p:nvPr/>
          </p:nvSpPr>
          <p:spPr bwMode="auto">
            <a:xfrm>
              <a:off x="1434220" y="2904750"/>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2" name="Freeform 326">
              <a:extLst>
                <a:ext uri="{FF2B5EF4-FFF2-40B4-BE49-F238E27FC236}">
                  <a16:creationId xmlns:a16="http://schemas.microsoft.com/office/drawing/2014/main" id="{EFBB8532-A872-48BB-8A13-500B0AFB6705}"/>
                </a:ext>
              </a:extLst>
            </p:cNvPr>
            <p:cNvSpPr>
              <a:spLocks/>
            </p:cNvSpPr>
            <p:nvPr/>
          </p:nvSpPr>
          <p:spPr bwMode="auto">
            <a:xfrm>
              <a:off x="2872974" y="3421883"/>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3" name="Freeform 327">
              <a:extLst>
                <a:ext uri="{FF2B5EF4-FFF2-40B4-BE49-F238E27FC236}">
                  <a16:creationId xmlns:a16="http://schemas.microsoft.com/office/drawing/2014/main" id="{D714A599-D144-44AB-9E32-3BD34AB64233}"/>
                </a:ext>
              </a:extLst>
            </p:cNvPr>
            <p:cNvSpPr>
              <a:spLocks/>
            </p:cNvSpPr>
            <p:nvPr/>
          </p:nvSpPr>
          <p:spPr bwMode="auto">
            <a:xfrm>
              <a:off x="1312920" y="2836329"/>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4" name="Freeform 328">
              <a:extLst>
                <a:ext uri="{FF2B5EF4-FFF2-40B4-BE49-F238E27FC236}">
                  <a16:creationId xmlns:a16="http://schemas.microsoft.com/office/drawing/2014/main" id="{AC2D85B0-9119-44F2-A027-992E9BBE86E6}"/>
                </a:ext>
              </a:extLst>
            </p:cNvPr>
            <p:cNvSpPr>
              <a:spLocks/>
            </p:cNvSpPr>
            <p:nvPr/>
          </p:nvSpPr>
          <p:spPr bwMode="auto">
            <a:xfrm>
              <a:off x="2889821" y="3383695"/>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5" name="Freeform 329">
              <a:extLst>
                <a:ext uri="{FF2B5EF4-FFF2-40B4-BE49-F238E27FC236}">
                  <a16:creationId xmlns:a16="http://schemas.microsoft.com/office/drawing/2014/main" id="{3C7ECF5C-CF9D-42F3-BF19-8F77C0A5F874}"/>
                </a:ext>
              </a:extLst>
            </p:cNvPr>
            <p:cNvSpPr>
              <a:spLocks/>
            </p:cNvSpPr>
            <p:nvPr/>
          </p:nvSpPr>
          <p:spPr bwMode="auto">
            <a:xfrm>
              <a:off x="3353120" y="3862639"/>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6" name="Freeform 330">
              <a:extLst>
                <a:ext uri="{FF2B5EF4-FFF2-40B4-BE49-F238E27FC236}">
                  <a16:creationId xmlns:a16="http://schemas.microsoft.com/office/drawing/2014/main" id="{DAC1A05F-86B8-47F1-A470-080BA1A3787B}"/>
                </a:ext>
              </a:extLst>
            </p:cNvPr>
            <p:cNvSpPr>
              <a:spLocks/>
            </p:cNvSpPr>
            <p:nvPr/>
          </p:nvSpPr>
          <p:spPr bwMode="auto">
            <a:xfrm>
              <a:off x="1673451" y="3017724"/>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7" name="Freeform 331">
              <a:extLst>
                <a:ext uri="{FF2B5EF4-FFF2-40B4-BE49-F238E27FC236}">
                  <a16:creationId xmlns:a16="http://schemas.microsoft.com/office/drawing/2014/main" id="{0A016390-C468-49B7-97C1-3E1AA4CEB0A5}"/>
                </a:ext>
              </a:extLst>
            </p:cNvPr>
            <p:cNvSpPr>
              <a:spLocks/>
            </p:cNvSpPr>
            <p:nvPr/>
          </p:nvSpPr>
          <p:spPr bwMode="auto">
            <a:xfrm>
              <a:off x="2952156" y="3388468"/>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8" name="Freeform 332">
              <a:extLst>
                <a:ext uri="{FF2B5EF4-FFF2-40B4-BE49-F238E27FC236}">
                  <a16:creationId xmlns:a16="http://schemas.microsoft.com/office/drawing/2014/main" id="{8B5D6D67-2CB0-42C8-B30C-1DD38BE73326}"/>
                </a:ext>
              </a:extLst>
            </p:cNvPr>
            <p:cNvSpPr>
              <a:spLocks/>
            </p:cNvSpPr>
            <p:nvPr/>
          </p:nvSpPr>
          <p:spPr bwMode="auto">
            <a:xfrm>
              <a:off x="3142529" y="3668516"/>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9" name="Freeform 333">
              <a:extLst>
                <a:ext uri="{FF2B5EF4-FFF2-40B4-BE49-F238E27FC236}">
                  <a16:creationId xmlns:a16="http://schemas.microsoft.com/office/drawing/2014/main" id="{4C4352BE-61FF-4BD2-8145-59350D30891D}"/>
                </a:ext>
              </a:extLst>
            </p:cNvPr>
            <p:cNvSpPr>
              <a:spLocks/>
            </p:cNvSpPr>
            <p:nvPr/>
          </p:nvSpPr>
          <p:spPr bwMode="auto">
            <a:xfrm>
              <a:off x="2726403" y="3767169"/>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0" name="Freeform 334">
              <a:extLst>
                <a:ext uri="{FF2B5EF4-FFF2-40B4-BE49-F238E27FC236}">
                  <a16:creationId xmlns:a16="http://schemas.microsoft.com/office/drawing/2014/main" id="{BC1CB8CD-26F5-47E8-85A7-DCAB15483105}"/>
                </a:ext>
              </a:extLst>
            </p:cNvPr>
            <p:cNvSpPr>
              <a:spLocks/>
            </p:cNvSpPr>
            <p:nvPr/>
          </p:nvSpPr>
          <p:spPr bwMode="auto">
            <a:xfrm>
              <a:off x="2611842" y="2780638"/>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1" name="Freeform 335">
              <a:extLst>
                <a:ext uri="{FF2B5EF4-FFF2-40B4-BE49-F238E27FC236}">
                  <a16:creationId xmlns:a16="http://schemas.microsoft.com/office/drawing/2014/main" id="{CFF6DE05-F12A-4988-B30C-7CF2D4155C3A}"/>
                </a:ext>
              </a:extLst>
            </p:cNvPr>
            <p:cNvSpPr>
              <a:spLocks/>
            </p:cNvSpPr>
            <p:nvPr/>
          </p:nvSpPr>
          <p:spPr bwMode="auto">
            <a:xfrm>
              <a:off x="3257091" y="3560315"/>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2" name="Freeform 336">
              <a:extLst>
                <a:ext uri="{FF2B5EF4-FFF2-40B4-BE49-F238E27FC236}">
                  <a16:creationId xmlns:a16="http://schemas.microsoft.com/office/drawing/2014/main" id="{22428411-493D-4CF4-88BE-6BD2335B7EAA}"/>
                </a:ext>
              </a:extLst>
            </p:cNvPr>
            <p:cNvSpPr>
              <a:spLocks/>
            </p:cNvSpPr>
            <p:nvPr/>
          </p:nvSpPr>
          <p:spPr bwMode="auto">
            <a:xfrm>
              <a:off x="3464312" y="3453706"/>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3" name="Freeform 337">
              <a:extLst>
                <a:ext uri="{FF2B5EF4-FFF2-40B4-BE49-F238E27FC236}">
                  <a16:creationId xmlns:a16="http://schemas.microsoft.com/office/drawing/2014/main" id="{C5B007E1-CBEE-4EBB-A5CE-0D94F57E09E1}"/>
                </a:ext>
              </a:extLst>
            </p:cNvPr>
            <p:cNvSpPr>
              <a:spLocks/>
            </p:cNvSpPr>
            <p:nvPr/>
          </p:nvSpPr>
          <p:spPr bwMode="auto">
            <a:xfrm>
              <a:off x="1478023" y="2844285"/>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4" name="Freeform 338">
              <a:extLst>
                <a:ext uri="{FF2B5EF4-FFF2-40B4-BE49-F238E27FC236}">
                  <a16:creationId xmlns:a16="http://schemas.microsoft.com/office/drawing/2014/main" id="{B9DCA8AD-FB00-4A4A-986E-4DE64694EAFC}"/>
                </a:ext>
              </a:extLst>
            </p:cNvPr>
            <p:cNvSpPr>
              <a:spLocks/>
            </p:cNvSpPr>
            <p:nvPr/>
          </p:nvSpPr>
          <p:spPr bwMode="auto">
            <a:xfrm>
              <a:off x="1410634" y="2662891"/>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5" name="Freeform 339">
              <a:extLst>
                <a:ext uri="{FF2B5EF4-FFF2-40B4-BE49-F238E27FC236}">
                  <a16:creationId xmlns:a16="http://schemas.microsoft.com/office/drawing/2014/main" id="{5E7F22DD-4F54-40E0-9225-2FA9AA376DE2}"/>
                </a:ext>
              </a:extLst>
            </p:cNvPr>
            <p:cNvSpPr>
              <a:spLocks/>
            </p:cNvSpPr>
            <p:nvPr/>
          </p:nvSpPr>
          <p:spPr bwMode="auto">
            <a:xfrm>
              <a:off x="1442644" y="2723356"/>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6" name="Freeform 340">
              <a:extLst>
                <a:ext uri="{FF2B5EF4-FFF2-40B4-BE49-F238E27FC236}">
                  <a16:creationId xmlns:a16="http://schemas.microsoft.com/office/drawing/2014/main" id="{B7FABC91-E37C-4F27-993A-9916AF85BF42}"/>
                </a:ext>
              </a:extLst>
            </p:cNvPr>
            <p:cNvSpPr>
              <a:spLocks/>
            </p:cNvSpPr>
            <p:nvPr/>
          </p:nvSpPr>
          <p:spPr bwMode="auto">
            <a:xfrm>
              <a:off x="1466230" y="2705853"/>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7" name="Freeform 341">
              <a:extLst>
                <a:ext uri="{FF2B5EF4-FFF2-40B4-BE49-F238E27FC236}">
                  <a16:creationId xmlns:a16="http://schemas.microsoft.com/office/drawing/2014/main" id="{1FF54230-481C-405D-BF36-2B1D0AEECD96}"/>
                </a:ext>
              </a:extLst>
            </p:cNvPr>
            <p:cNvSpPr>
              <a:spLocks/>
            </p:cNvSpPr>
            <p:nvPr/>
          </p:nvSpPr>
          <p:spPr bwMode="auto">
            <a:xfrm>
              <a:off x="1638071" y="2269870"/>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8" name="Freeform 342">
              <a:extLst>
                <a:ext uri="{FF2B5EF4-FFF2-40B4-BE49-F238E27FC236}">
                  <a16:creationId xmlns:a16="http://schemas.microsoft.com/office/drawing/2014/main" id="{4031B4BE-3AD1-49CF-A760-36E5A5415866}"/>
                </a:ext>
              </a:extLst>
            </p:cNvPr>
            <p:cNvSpPr>
              <a:spLocks/>
            </p:cNvSpPr>
            <p:nvPr/>
          </p:nvSpPr>
          <p:spPr bwMode="auto">
            <a:xfrm>
              <a:off x="1179827" y="2844285"/>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9" name="Freeform 343">
              <a:extLst>
                <a:ext uri="{FF2B5EF4-FFF2-40B4-BE49-F238E27FC236}">
                  <a16:creationId xmlns:a16="http://schemas.microsoft.com/office/drawing/2014/main" id="{1A4975E7-A9D0-472C-B8C8-F100F01F6D6E}"/>
                </a:ext>
              </a:extLst>
            </p:cNvPr>
            <p:cNvSpPr>
              <a:spLocks/>
            </p:cNvSpPr>
            <p:nvPr/>
          </p:nvSpPr>
          <p:spPr bwMode="auto">
            <a:xfrm>
              <a:off x="1419057" y="3047956"/>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0" name="Freeform 344">
              <a:extLst>
                <a:ext uri="{FF2B5EF4-FFF2-40B4-BE49-F238E27FC236}">
                  <a16:creationId xmlns:a16="http://schemas.microsoft.com/office/drawing/2014/main" id="{8E8009F5-F9C3-4C7F-96B3-D042971D2696}"/>
                </a:ext>
              </a:extLst>
            </p:cNvPr>
            <p:cNvSpPr>
              <a:spLocks/>
            </p:cNvSpPr>
            <p:nvPr/>
          </p:nvSpPr>
          <p:spPr bwMode="auto">
            <a:xfrm>
              <a:off x="1370200" y="2742450"/>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1" name="Freeform 345">
              <a:extLst>
                <a:ext uri="{FF2B5EF4-FFF2-40B4-BE49-F238E27FC236}">
                  <a16:creationId xmlns:a16="http://schemas.microsoft.com/office/drawing/2014/main" id="{44BDC159-BABE-4370-98EE-38C8B8E979CF}"/>
                </a:ext>
              </a:extLst>
            </p:cNvPr>
            <p:cNvSpPr>
              <a:spLocks/>
            </p:cNvSpPr>
            <p:nvPr/>
          </p:nvSpPr>
          <p:spPr bwMode="auto">
            <a:xfrm>
              <a:off x="1631333" y="3078188"/>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2" name="Freeform 346">
              <a:extLst>
                <a:ext uri="{FF2B5EF4-FFF2-40B4-BE49-F238E27FC236}">
                  <a16:creationId xmlns:a16="http://schemas.microsoft.com/office/drawing/2014/main" id="{BF41CF7D-39B2-47A8-A678-4456E392D6EF}"/>
                </a:ext>
              </a:extLst>
            </p:cNvPr>
            <p:cNvSpPr>
              <a:spLocks/>
            </p:cNvSpPr>
            <p:nvPr/>
          </p:nvSpPr>
          <p:spPr bwMode="auto">
            <a:xfrm>
              <a:off x="1693667" y="3224577"/>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3" name="Freeform 347">
              <a:extLst>
                <a:ext uri="{FF2B5EF4-FFF2-40B4-BE49-F238E27FC236}">
                  <a16:creationId xmlns:a16="http://schemas.microsoft.com/office/drawing/2014/main" id="{D3D22634-6735-41FF-A673-4E23507ADC9D}"/>
                </a:ext>
              </a:extLst>
            </p:cNvPr>
            <p:cNvSpPr>
              <a:spLocks/>
            </p:cNvSpPr>
            <p:nvPr/>
          </p:nvSpPr>
          <p:spPr bwMode="auto">
            <a:xfrm>
              <a:off x="1557205" y="2911115"/>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4" name="Freeform 348">
              <a:extLst>
                <a:ext uri="{FF2B5EF4-FFF2-40B4-BE49-F238E27FC236}">
                  <a16:creationId xmlns:a16="http://schemas.microsoft.com/office/drawing/2014/main" id="{6907A2F8-ABFB-4BE7-9803-30E376FF0C5C}"/>
                </a:ext>
              </a:extLst>
            </p:cNvPr>
            <p:cNvSpPr>
              <a:spLocks/>
            </p:cNvSpPr>
            <p:nvPr/>
          </p:nvSpPr>
          <p:spPr bwMode="auto">
            <a:xfrm>
              <a:off x="2510758" y="3215030"/>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5" name="Freeform 349">
              <a:extLst>
                <a:ext uri="{FF2B5EF4-FFF2-40B4-BE49-F238E27FC236}">
                  <a16:creationId xmlns:a16="http://schemas.microsoft.com/office/drawing/2014/main" id="{E24089A7-7F56-406B-8ECB-04D889F04217}"/>
                </a:ext>
              </a:extLst>
            </p:cNvPr>
            <p:cNvSpPr>
              <a:spLocks/>
            </p:cNvSpPr>
            <p:nvPr/>
          </p:nvSpPr>
          <p:spPr bwMode="auto">
            <a:xfrm>
              <a:off x="3007752" y="3851501"/>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6" name="Freeform 350">
              <a:extLst>
                <a:ext uri="{FF2B5EF4-FFF2-40B4-BE49-F238E27FC236}">
                  <a16:creationId xmlns:a16="http://schemas.microsoft.com/office/drawing/2014/main" id="{AC04E0B8-0132-41C9-BEE8-68F8AACB3888}"/>
                </a:ext>
              </a:extLst>
            </p:cNvPr>
            <p:cNvSpPr>
              <a:spLocks/>
            </p:cNvSpPr>
            <p:nvPr/>
          </p:nvSpPr>
          <p:spPr bwMode="auto">
            <a:xfrm>
              <a:off x="3196441" y="4083813"/>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7" name="Freeform 351">
              <a:extLst>
                <a:ext uri="{FF2B5EF4-FFF2-40B4-BE49-F238E27FC236}">
                  <a16:creationId xmlns:a16="http://schemas.microsoft.com/office/drawing/2014/main" id="{25B53EC4-EEE7-4020-B970-4A34AC1C54DE}"/>
                </a:ext>
              </a:extLst>
            </p:cNvPr>
            <p:cNvSpPr>
              <a:spLocks/>
            </p:cNvSpPr>
            <p:nvPr/>
          </p:nvSpPr>
          <p:spPr bwMode="auto">
            <a:xfrm>
              <a:off x="3262145" y="3878551"/>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8" name="Freeform 352">
              <a:extLst>
                <a:ext uri="{FF2B5EF4-FFF2-40B4-BE49-F238E27FC236}">
                  <a16:creationId xmlns:a16="http://schemas.microsoft.com/office/drawing/2014/main" id="{5F373119-1D9B-4FC1-8F25-D1BA7C49858D}"/>
                </a:ext>
              </a:extLst>
            </p:cNvPr>
            <p:cNvSpPr>
              <a:spLocks/>
            </p:cNvSpPr>
            <p:nvPr/>
          </p:nvSpPr>
          <p:spPr bwMode="auto">
            <a:xfrm>
              <a:off x="3405346" y="4133140"/>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9" name="Freeform 353">
              <a:extLst>
                <a:ext uri="{FF2B5EF4-FFF2-40B4-BE49-F238E27FC236}">
                  <a16:creationId xmlns:a16="http://schemas.microsoft.com/office/drawing/2014/main" id="{B8D2417E-527E-4002-9249-3DAB25464FCB}"/>
                </a:ext>
              </a:extLst>
            </p:cNvPr>
            <p:cNvSpPr>
              <a:spLocks/>
            </p:cNvSpPr>
            <p:nvPr/>
          </p:nvSpPr>
          <p:spPr bwMode="auto">
            <a:xfrm>
              <a:off x="3442410" y="3927878"/>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0" name="Freeform 354">
              <a:extLst>
                <a:ext uri="{FF2B5EF4-FFF2-40B4-BE49-F238E27FC236}">
                  <a16:creationId xmlns:a16="http://schemas.microsoft.com/office/drawing/2014/main" id="{945D3B33-5E8F-4B1F-A179-A85DE594A615}"/>
                </a:ext>
              </a:extLst>
            </p:cNvPr>
            <p:cNvSpPr>
              <a:spLocks/>
            </p:cNvSpPr>
            <p:nvPr/>
          </p:nvSpPr>
          <p:spPr bwMode="auto">
            <a:xfrm>
              <a:off x="3531701" y="4133140"/>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1" name="Freeform 355">
              <a:extLst>
                <a:ext uri="{FF2B5EF4-FFF2-40B4-BE49-F238E27FC236}">
                  <a16:creationId xmlns:a16="http://schemas.microsoft.com/office/drawing/2014/main" id="{3841196E-921B-46EB-9462-830CC26D1695}"/>
                </a:ext>
              </a:extLst>
            </p:cNvPr>
            <p:cNvSpPr>
              <a:spLocks/>
            </p:cNvSpPr>
            <p:nvPr/>
          </p:nvSpPr>
          <p:spPr bwMode="auto">
            <a:xfrm>
              <a:off x="3597405" y="3921513"/>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2" name="Freeform 356">
              <a:extLst>
                <a:ext uri="{FF2B5EF4-FFF2-40B4-BE49-F238E27FC236}">
                  <a16:creationId xmlns:a16="http://schemas.microsoft.com/office/drawing/2014/main" id="{75DBFF51-544E-482F-864A-0E8C98E7E2C2}"/>
                </a:ext>
              </a:extLst>
            </p:cNvPr>
            <p:cNvSpPr>
              <a:spLocks/>
            </p:cNvSpPr>
            <p:nvPr/>
          </p:nvSpPr>
          <p:spPr bwMode="auto">
            <a:xfrm>
              <a:off x="3607513" y="4018575"/>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3" name="Freeform 357">
              <a:extLst>
                <a:ext uri="{FF2B5EF4-FFF2-40B4-BE49-F238E27FC236}">
                  <a16:creationId xmlns:a16="http://schemas.microsoft.com/office/drawing/2014/main" id="{8DE59A3A-B48D-4B5A-B8EE-491AE8EF390C}"/>
                </a:ext>
              </a:extLst>
            </p:cNvPr>
            <p:cNvSpPr>
              <a:spLocks/>
            </p:cNvSpPr>
            <p:nvPr/>
          </p:nvSpPr>
          <p:spPr bwMode="auto">
            <a:xfrm>
              <a:off x="3661424" y="3972431"/>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4" name="Freeform 358">
              <a:extLst>
                <a:ext uri="{FF2B5EF4-FFF2-40B4-BE49-F238E27FC236}">
                  <a16:creationId xmlns:a16="http://schemas.microsoft.com/office/drawing/2014/main" id="{A937A11B-3A26-4767-9AA4-7665BEF62933}"/>
                </a:ext>
              </a:extLst>
            </p:cNvPr>
            <p:cNvSpPr>
              <a:spLocks/>
            </p:cNvSpPr>
            <p:nvPr/>
          </p:nvSpPr>
          <p:spPr bwMode="auto">
            <a:xfrm>
              <a:off x="3666478" y="4106089"/>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5" name="Freeform 359">
              <a:extLst>
                <a:ext uri="{FF2B5EF4-FFF2-40B4-BE49-F238E27FC236}">
                  <a16:creationId xmlns:a16="http://schemas.microsoft.com/office/drawing/2014/main" id="{59589741-07F3-4358-A1F6-642ECE8E3928}"/>
                </a:ext>
              </a:extLst>
            </p:cNvPr>
            <p:cNvSpPr>
              <a:spLocks/>
            </p:cNvSpPr>
            <p:nvPr/>
          </p:nvSpPr>
          <p:spPr bwMode="auto">
            <a:xfrm>
              <a:off x="2071045" y="3122741"/>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6" name="Freeform 360">
              <a:extLst>
                <a:ext uri="{FF2B5EF4-FFF2-40B4-BE49-F238E27FC236}">
                  <a16:creationId xmlns:a16="http://schemas.microsoft.com/office/drawing/2014/main" id="{219711C0-DAD2-4483-809F-2D8AF387C3B6}"/>
                </a:ext>
              </a:extLst>
            </p:cNvPr>
            <p:cNvSpPr>
              <a:spLocks/>
            </p:cNvSpPr>
            <p:nvPr/>
          </p:nvSpPr>
          <p:spPr bwMode="auto">
            <a:xfrm>
              <a:off x="1969962" y="3184797"/>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7" name="Freeform 361">
              <a:extLst>
                <a:ext uri="{FF2B5EF4-FFF2-40B4-BE49-F238E27FC236}">
                  <a16:creationId xmlns:a16="http://schemas.microsoft.com/office/drawing/2014/main" id="{B8FED4CB-AA73-47CC-A9EA-3DD4BA2765A8}"/>
                </a:ext>
              </a:extLst>
            </p:cNvPr>
            <p:cNvSpPr>
              <a:spLocks/>
            </p:cNvSpPr>
            <p:nvPr/>
          </p:nvSpPr>
          <p:spPr bwMode="auto">
            <a:xfrm>
              <a:off x="1385363" y="2947712"/>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8" name="Freeform 362">
              <a:extLst>
                <a:ext uri="{FF2B5EF4-FFF2-40B4-BE49-F238E27FC236}">
                  <a16:creationId xmlns:a16="http://schemas.microsoft.com/office/drawing/2014/main" id="{2EC95575-50B9-423F-8209-61380B3757B7}"/>
                </a:ext>
              </a:extLst>
            </p:cNvPr>
            <p:cNvSpPr>
              <a:spLocks/>
            </p:cNvSpPr>
            <p:nvPr/>
          </p:nvSpPr>
          <p:spPr bwMode="auto">
            <a:xfrm>
              <a:off x="1412319" y="3089327"/>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9" name="Freeform 363">
              <a:extLst>
                <a:ext uri="{FF2B5EF4-FFF2-40B4-BE49-F238E27FC236}">
                  <a16:creationId xmlns:a16="http://schemas.microsoft.com/office/drawing/2014/main" id="{62228C00-0245-4D74-8CE9-4855ACC44CC0}"/>
                </a:ext>
              </a:extLst>
            </p:cNvPr>
            <p:cNvSpPr>
              <a:spLocks/>
            </p:cNvSpPr>
            <p:nvPr/>
          </p:nvSpPr>
          <p:spPr bwMode="auto">
            <a:xfrm>
              <a:off x="1491501" y="3160930"/>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0" name="Freeform 364">
              <a:extLst>
                <a:ext uri="{FF2B5EF4-FFF2-40B4-BE49-F238E27FC236}">
                  <a16:creationId xmlns:a16="http://schemas.microsoft.com/office/drawing/2014/main" id="{90146E07-1915-4881-ABFD-2231B1F4B039}"/>
                </a:ext>
              </a:extLst>
            </p:cNvPr>
            <p:cNvSpPr>
              <a:spLocks/>
            </p:cNvSpPr>
            <p:nvPr/>
          </p:nvSpPr>
          <p:spPr bwMode="auto">
            <a:xfrm>
              <a:off x="3639523" y="3262765"/>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1" name="Freeform 365">
              <a:extLst>
                <a:ext uri="{FF2B5EF4-FFF2-40B4-BE49-F238E27FC236}">
                  <a16:creationId xmlns:a16="http://schemas.microsoft.com/office/drawing/2014/main" id="{9D1A315E-ED36-431F-B29B-A96E08099EA8}"/>
                </a:ext>
              </a:extLst>
            </p:cNvPr>
            <p:cNvSpPr>
              <a:spLocks/>
            </p:cNvSpPr>
            <p:nvPr/>
          </p:nvSpPr>
          <p:spPr bwMode="auto">
            <a:xfrm>
              <a:off x="3661424" y="3087736"/>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2" name="Freeform 366">
              <a:extLst>
                <a:ext uri="{FF2B5EF4-FFF2-40B4-BE49-F238E27FC236}">
                  <a16:creationId xmlns:a16="http://schemas.microsoft.com/office/drawing/2014/main" id="{33557109-D64E-4E96-A3D1-ADE66C9707DA}"/>
                </a:ext>
              </a:extLst>
            </p:cNvPr>
            <p:cNvSpPr>
              <a:spLocks/>
            </p:cNvSpPr>
            <p:nvPr/>
          </p:nvSpPr>
          <p:spPr bwMode="auto">
            <a:xfrm>
              <a:off x="3685010" y="3254809"/>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3" name="Freeform 367">
              <a:extLst>
                <a:ext uri="{FF2B5EF4-FFF2-40B4-BE49-F238E27FC236}">
                  <a16:creationId xmlns:a16="http://schemas.microsoft.com/office/drawing/2014/main" id="{1DCD484E-3991-4770-85E8-64FE49AC6D3F}"/>
                </a:ext>
              </a:extLst>
            </p:cNvPr>
            <p:cNvSpPr>
              <a:spLocks/>
            </p:cNvSpPr>
            <p:nvPr/>
          </p:nvSpPr>
          <p:spPr bwMode="auto">
            <a:xfrm>
              <a:off x="3826527" y="2990674"/>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4" name="Freeform 368">
              <a:extLst>
                <a:ext uri="{FF2B5EF4-FFF2-40B4-BE49-F238E27FC236}">
                  <a16:creationId xmlns:a16="http://schemas.microsoft.com/office/drawing/2014/main" id="{F9D80D96-A830-41A4-96C0-7FC15147C7F1}"/>
                </a:ext>
              </a:extLst>
            </p:cNvPr>
            <p:cNvSpPr>
              <a:spLocks/>
            </p:cNvSpPr>
            <p:nvPr/>
          </p:nvSpPr>
          <p:spPr bwMode="auto">
            <a:xfrm>
              <a:off x="3543494" y="3054321"/>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5" name="Freeform 369">
              <a:extLst>
                <a:ext uri="{FF2B5EF4-FFF2-40B4-BE49-F238E27FC236}">
                  <a16:creationId xmlns:a16="http://schemas.microsoft.com/office/drawing/2014/main" id="{A65E0827-4787-4036-AE10-988D37CC7E7C}"/>
                </a:ext>
              </a:extLst>
            </p:cNvPr>
            <p:cNvSpPr>
              <a:spLocks/>
            </p:cNvSpPr>
            <p:nvPr/>
          </p:nvSpPr>
          <p:spPr bwMode="auto">
            <a:xfrm>
              <a:off x="3577188" y="3154565"/>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6" name="Freeform 370">
              <a:extLst>
                <a:ext uri="{FF2B5EF4-FFF2-40B4-BE49-F238E27FC236}">
                  <a16:creationId xmlns:a16="http://schemas.microsoft.com/office/drawing/2014/main" id="{D88EB913-9887-48DF-B3EE-747D27854BA9}"/>
                </a:ext>
              </a:extLst>
            </p:cNvPr>
            <p:cNvSpPr>
              <a:spLocks/>
            </p:cNvSpPr>
            <p:nvPr/>
          </p:nvSpPr>
          <p:spPr bwMode="auto">
            <a:xfrm>
              <a:off x="3100411" y="3507807"/>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7" name="Freeform 371">
              <a:extLst>
                <a:ext uri="{FF2B5EF4-FFF2-40B4-BE49-F238E27FC236}">
                  <a16:creationId xmlns:a16="http://schemas.microsoft.com/office/drawing/2014/main" id="{49676CFC-41F9-406D-AF40-A8794E9C8E82}"/>
                </a:ext>
              </a:extLst>
            </p:cNvPr>
            <p:cNvSpPr>
              <a:spLocks/>
            </p:cNvSpPr>
            <p:nvPr/>
          </p:nvSpPr>
          <p:spPr bwMode="auto">
            <a:xfrm>
              <a:off x="1368516" y="2868153"/>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8" name="Freeform 372">
              <a:extLst>
                <a:ext uri="{FF2B5EF4-FFF2-40B4-BE49-F238E27FC236}">
                  <a16:creationId xmlns:a16="http://schemas.microsoft.com/office/drawing/2014/main" id="{136000EB-46C2-42EE-BEC4-467193014E15}"/>
                </a:ext>
              </a:extLst>
            </p:cNvPr>
            <p:cNvSpPr>
              <a:spLocks/>
            </p:cNvSpPr>
            <p:nvPr/>
          </p:nvSpPr>
          <p:spPr bwMode="auto">
            <a:xfrm>
              <a:off x="3100411" y="3833998"/>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9" name="Freeform 373">
              <a:extLst>
                <a:ext uri="{FF2B5EF4-FFF2-40B4-BE49-F238E27FC236}">
                  <a16:creationId xmlns:a16="http://schemas.microsoft.com/office/drawing/2014/main" id="{78EC1F1F-F166-4E71-9448-4BCE49DB9835}"/>
                </a:ext>
              </a:extLst>
            </p:cNvPr>
            <p:cNvSpPr>
              <a:spLocks/>
            </p:cNvSpPr>
            <p:nvPr/>
          </p:nvSpPr>
          <p:spPr bwMode="auto">
            <a:xfrm>
              <a:off x="3273938" y="3824451"/>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0" name="Freeform 374">
              <a:extLst>
                <a:ext uri="{FF2B5EF4-FFF2-40B4-BE49-F238E27FC236}">
                  <a16:creationId xmlns:a16="http://schemas.microsoft.com/office/drawing/2014/main" id="{855CFE8C-E00F-4308-A3A9-D94E65EAD6D9}"/>
                </a:ext>
              </a:extLst>
            </p:cNvPr>
            <p:cNvSpPr>
              <a:spLocks/>
            </p:cNvSpPr>
            <p:nvPr/>
          </p:nvSpPr>
          <p:spPr bwMode="auto">
            <a:xfrm>
              <a:off x="2871289" y="2817235"/>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1" name="Freeform 375">
              <a:extLst>
                <a:ext uri="{FF2B5EF4-FFF2-40B4-BE49-F238E27FC236}">
                  <a16:creationId xmlns:a16="http://schemas.microsoft.com/office/drawing/2014/main" id="{B13D6F79-1DA3-4C39-99C1-666DF70B52B9}"/>
                </a:ext>
              </a:extLst>
            </p:cNvPr>
            <p:cNvSpPr>
              <a:spLocks/>
            </p:cNvSpPr>
            <p:nvPr/>
          </p:nvSpPr>
          <p:spPr bwMode="auto">
            <a:xfrm>
              <a:off x="2215932" y="3456889"/>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2" name="Freeform 376">
              <a:extLst>
                <a:ext uri="{FF2B5EF4-FFF2-40B4-BE49-F238E27FC236}">
                  <a16:creationId xmlns:a16="http://schemas.microsoft.com/office/drawing/2014/main" id="{E08B3918-9E6A-498A-904C-C9C4629EF373}"/>
                </a:ext>
              </a:extLst>
            </p:cNvPr>
            <p:cNvSpPr>
              <a:spLocks/>
            </p:cNvSpPr>
            <p:nvPr/>
          </p:nvSpPr>
          <p:spPr bwMode="auto">
            <a:xfrm>
              <a:off x="2731457" y="3340733"/>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3" name="Freeform 377">
              <a:extLst>
                <a:ext uri="{FF2B5EF4-FFF2-40B4-BE49-F238E27FC236}">
                  <a16:creationId xmlns:a16="http://schemas.microsoft.com/office/drawing/2014/main" id="{304DA382-894B-41A2-80A6-3528A7F3A780}"/>
                </a:ext>
              </a:extLst>
            </p:cNvPr>
            <p:cNvSpPr>
              <a:spLocks/>
            </p:cNvSpPr>
            <p:nvPr/>
          </p:nvSpPr>
          <p:spPr bwMode="auto">
            <a:xfrm>
              <a:off x="1326398" y="2787003"/>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4" name="Freeform 378">
              <a:extLst>
                <a:ext uri="{FF2B5EF4-FFF2-40B4-BE49-F238E27FC236}">
                  <a16:creationId xmlns:a16="http://schemas.microsoft.com/office/drawing/2014/main" id="{98A66A98-64D8-4F0D-82C3-A4F448F34080}"/>
                </a:ext>
              </a:extLst>
            </p:cNvPr>
            <p:cNvSpPr>
              <a:spLocks/>
            </p:cNvSpPr>
            <p:nvPr/>
          </p:nvSpPr>
          <p:spPr bwMode="auto">
            <a:xfrm>
              <a:off x="4313412" y="4823711"/>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5" name="Freeform 379">
              <a:extLst>
                <a:ext uri="{FF2B5EF4-FFF2-40B4-BE49-F238E27FC236}">
                  <a16:creationId xmlns:a16="http://schemas.microsoft.com/office/drawing/2014/main" id="{C0165BD6-38D3-4DCE-ADAE-C283B6D212E7}"/>
                </a:ext>
              </a:extLst>
            </p:cNvPr>
            <p:cNvSpPr>
              <a:spLocks/>
            </p:cNvSpPr>
            <p:nvPr/>
          </p:nvSpPr>
          <p:spPr bwMode="auto">
            <a:xfrm>
              <a:off x="4426289" y="4680505"/>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6" name="Freeform 380">
              <a:extLst>
                <a:ext uri="{FF2B5EF4-FFF2-40B4-BE49-F238E27FC236}">
                  <a16:creationId xmlns:a16="http://schemas.microsoft.com/office/drawing/2014/main" id="{F12E9D45-0221-4A4D-8642-E957F912B40E}"/>
                </a:ext>
              </a:extLst>
            </p:cNvPr>
            <p:cNvSpPr>
              <a:spLocks/>
            </p:cNvSpPr>
            <p:nvPr/>
          </p:nvSpPr>
          <p:spPr bwMode="auto">
            <a:xfrm>
              <a:off x="1355038" y="2231682"/>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7" name="Freeform 381">
              <a:extLst>
                <a:ext uri="{FF2B5EF4-FFF2-40B4-BE49-F238E27FC236}">
                  <a16:creationId xmlns:a16="http://schemas.microsoft.com/office/drawing/2014/main" id="{2CADD000-CC8C-434D-8057-1954160E0BBA}"/>
                </a:ext>
              </a:extLst>
            </p:cNvPr>
            <p:cNvSpPr>
              <a:spLocks/>
            </p:cNvSpPr>
            <p:nvPr/>
          </p:nvSpPr>
          <p:spPr bwMode="auto">
            <a:xfrm>
              <a:off x="2379350" y="3187980"/>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8" name="Freeform 382">
              <a:extLst>
                <a:ext uri="{FF2B5EF4-FFF2-40B4-BE49-F238E27FC236}">
                  <a16:creationId xmlns:a16="http://schemas.microsoft.com/office/drawing/2014/main" id="{01360530-649D-4CA3-AC1A-10C3F31AC754}"/>
                </a:ext>
              </a:extLst>
            </p:cNvPr>
            <p:cNvSpPr>
              <a:spLocks/>
            </p:cNvSpPr>
            <p:nvPr/>
          </p:nvSpPr>
          <p:spPr bwMode="auto">
            <a:xfrm>
              <a:off x="3850113" y="4016984"/>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9" name="Freeform 383">
              <a:extLst>
                <a:ext uri="{FF2B5EF4-FFF2-40B4-BE49-F238E27FC236}">
                  <a16:creationId xmlns:a16="http://schemas.microsoft.com/office/drawing/2014/main" id="{B190AFC6-2DCB-4E60-8F23-5E875D24A88B}"/>
                </a:ext>
              </a:extLst>
            </p:cNvPr>
            <p:cNvSpPr>
              <a:spLocks/>
            </p:cNvSpPr>
            <p:nvPr/>
          </p:nvSpPr>
          <p:spPr bwMode="auto">
            <a:xfrm>
              <a:off x="3983206" y="4048807"/>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0" name="Freeform 384">
              <a:extLst>
                <a:ext uri="{FF2B5EF4-FFF2-40B4-BE49-F238E27FC236}">
                  <a16:creationId xmlns:a16="http://schemas.microsoft.com/office/drawing/2014/main" id="{7A349E16-98C7-41FB-8817-EF44098272D4}"/>
                </a:ext>
              </a:extLst>
            </p:cNvPr>
            <p:cNvSpPr>
              <a:spLocks/>
            </p:cNvSpPr>
            <p:nvPr/>
          </p:nvSpPr>
          <p:spPr bwMode="auto">
            <a:xfrm>
              <a:off x="4028694" y="4018575"/>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1" name="Freeform 385">
              <a:extLst>
                <a:ext uri="{FF2B5EF4-FFF2-40B4-BE49-F238E27FC236}">
                  <a16:creationId xmlns:a16="http://schemas.microsoft.com/office/drawing/2014/main" id="{6AF850D7-58F4-49CC-BDDB-7E5AD4C8E3A6}"/>
                </a:ext>
              </a:extLst>
            </p:cNvPr>
            <p:cNvSpPr>
              <a:spLocks/>
            </p:cNvSpPr>
            <p:nvPr/>
          </p:nvSpPr>
          <p:spPr bwMode="auto">
            <a:xfrm>
              <a:off x="3410400" y="3736936"/>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2" name="Freeform 386">
              <a:extLst>
                <a:ext uri="{FF2B5EF4-FFF2-40B4-BE49-F238E27FC236}">
                  <a16:creationId xmlns:a16="http://schemas.microsoft.com/office/drawing/2014/main" id="{FDE57851-43A0-4AD4-9110-3975037AB2B3}"/>
                </a:ext>
              </a:extLst>
            </p:cNvPr>
            <p:cNvSpPr>
              <a:spLocks/>
            </p:cNvSpPr>
            <p:nvPr/>
          </p:nvSpPr>
          <p:spPr bwMode="auto">
            <a:xfrm>
              <a:off x="3460942" y="3588957"/>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3" name="Freeform 387">
              <a:extLst>
                <a:ext uri="{FF2B5EF4-FFF2-40B4-BE49-F238E27FC236}">
                  <a16:creationId xmlns:a16="http://schemas.microsoft.com/office/drawing/2014/main" id="{B28D3F11-1473-4230-97C3-0EE8C1FEAF0B}"/>
                </a:ext>
              </a:extLst>
            </p:cNvPr>
            <p:cNvSpPr>
              <a:spLocks/>
            </p:cNvSpPr>
            <p:nvPr/>
          </p:nvSpPr>
          <p:spPr bwMode="auto">
            <a:xfrm>
              <a:off x="3467681" y="3692383"/>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4" name="Freeform 388">
              <a:extLst>
                <a:ext uri="{FF2B5EF4-FFF2-40B4-BE49-F238E27FC236}">
                  <a16:creationId xmlns:a16="http://schemas.microsoft.com/office/drawing/2014/main" id="{244FB7C8-85B4-4CD1-B783-8CFE67606F2E}"/>
                </a:ext>
              </a:extLst>
            </p:cNvPr>
            <p:cNvSpPr>
              <a:spLocks/>
            </p:cNvSpPr>
            <p:nvPr/>
          </p:nvSpPr>
          <p:spPr bwMode="auto">
            <a:xfrm>
              <a:off x="3496321" y="3724207"/>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5" name="Freeform 389">
              <a:extLst>
                <a:ext uri="{FF2B5EF4-FFF2-40B4-BE49-F238E27FC236}">
                  <a16:creationId xmlns:a16="http://schemas.microsoft.com/office/drawing/2014/main" id="{09F0AD01-388B-456F-A0ED-ABAED4BD2D82}"/>
                </a:ext>
              </a:extLst>
            </p:cNvPr>
            <p:cNvSpPr>
              <a:spLocks/>
            </p:cNvSpPr>
            <p:nvPr/>
          </p:nvSpPr>
          <p:spPr bwMode="auto">
            <a:xfrm>
              <a:off x="3499691" y="3767169"/>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6" name="Freeform 390">
              <a:extLst>
                <a:ext uri="{FF2B5EF4-FFF2-40B4-BE49-F238E27FC236}">
                  <a16:creationId xmlns:a16="http://schemas.microsoft.com/office/drawing/2014/main" id="{1D70F8EC-71E4-4CB1-A2A4-93599CB3137B}"/>
                </a:ext>
              </a:extLst>
            </p:cNvPr>
            <p:cNvSpPr>
              <a:spLocks/>
            </p:cNvSpPr>
            <p:nvPr/>
          </p:nvSpPr>
          <p:spPr bwMode="auto">
            <a:xfrm>
              <a:off x="3508114" y="3748074"/>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7" name="Freeform 391">
              <a:extLst>
                <a:ext uri="{FF2B5EF4-FFF2-40B4-BE49-F238E27FC236}">
                  <a16:creationId xmlns:a16="http://schemas.microsoft.com/office/drawing/2014/main" id="{6ADA4AFA-6C5F-4A87-AD93-964195132429}"/>
                </a:ext>
              </a:extLst>
            </p:cNvPr>
            <p:cNvSpPr>
              <a:spLocks/>
            </p:cNvSpPr>
            <p:nvPr/>
          </p:nvSpPr>
          <p:spPr bwMode="auto">
            <a:xfrm>
              <a:off x="1518456" y="2745632"/>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8" name="Freeform 392">
              <a:extLst>
                <a:ext uri="{FF2B5EF4-FFF2-40B4-BE49-F238E27FC236}">
                  <a16:creationId xmlns:a16="http://schemas.microsoft.com/office/drawing/2014/main" id="{9C6DF991-07B3-4DFA-8728-9F8641D2DBFB}"/>
                </a:ext>
              </a:extLst>
            </p:cNvPr>
            <p:cNvSpPr>
              <a:spLocks/>
            </p:cNvSpPr>
            <p:nvPr/>
          </p:nvSpPr>
          <p:spPr bwMode="auto">
            <a:xfrm>
              <a:off x="1093906" y="3078188"/>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9" name="Freeform 393">
              <a:extLst>
                <a:ext uri="{FF2B5EF4-FFF2-40B4-BE49-F238E27FC236}">
                  <a16:creationId xmlns:a16="http://schemas.microsoft.com/office/drawing/2014/main" id="{C684DA21-6C5A-48DD-BA16-03572961C5D2}"/>
                </a:ext>
              </a:extLst>
            </p:cNvPr>
            <p:cNvSpPr>
              <a:spLocks/>
            </p:cNvSpPr>
            <p:nvPr/>
          </p:nvSpPr>
          <p:spPr bwMode="auto">
            <a:xfrm>
              <a:off x="1631333" y="2917479"/>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0" name="Freeform 394">
              <a:extLst>
                <a:ext uri="{FF2B5EF4-FFF2-40B4-BE49-F238E27FC236}">
                  <a16:creationId xmlns:a16="http://schemas.microsoft.com/office/drawing/2014/main" id="{B884DF5C-DCF5-4566-ADE7-0CCA6A898F1B}"/>
                </a:ext>
              </a:extLst>
            </p:cNvPr>
            <p:cNvSpPr>
              <a:spLocks/>
            </p:cNvSpPr>
            <p:nvPr/>
          </p:nvSpPr>
          <p:spPr bwMode="auto">
            <a:xfrm>
              <a:off x="1895834" y="3299362"/>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1" name="Freeform 395">
              <a:extLst>
                <a:ext uri="{FF2B5EF4-FFF2-40B4-BE49-F238E27FC236}">
                  <a16:creationId xmlns:a16="http://schemas.microsoft.com/office/drawing/2014/main" id="{6803516A-EA94-4B62-9F64-BFEDD8297C4F}"/>
                </a:ext>
              </a:extLst>
            </p:cNvPr>
            <p:cNvSpPr>
              <a:spLocks/>
            </p:cNvSpPr>
            <p:nvPr/>
          </p:nvSpPr>
          <p:spPr bwMode="auto">
            <a:xfrm>
              <a:off x="1621224" y="1970729"/>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2" name="Freeform 396">
              <a:extLst>
                <a:ext uri="{FF2B5EF4-FFF2-40B4-BE49-F238E27FC236}">
                  <a16:creationId xmlns:a16="http://schemas.microsoft.com/office/drawing/2014/main" id="{D95A34CA-A065-422F-B752-83C47493E75E}"/>
                </a:ext>
              </a:extLst>
            </p:cNvPr>
            <p:cNvSpPr>
              <a:spLocks/>
            </p:cNvSpPr>
            <p:nvPr/>
          </p:nvSpPr>
          <p:spPr bwMode="auto">
            <a:xfrm>
              <a:off x="2116533" y="1827522"/>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3" name="Freeform 397">
              <a:extLst>
                <a:ext uri="{FF2B5EF4-FFF2-40B4-BE49-F238E27FC236}">
                  <a16:creationId xmlns:a16="http://schemas.microsoft.com/office/drawing/2014/main" id="{D4A12C9F-9254-4294-89BA-A308526E7352}"/>
                </a:ext>
              </a:extLst>
            </p:cNvPr>
            <p:cNvSpPr>
              <a:spLocks/>
            </p:cNvSpPr>
            <p:nvPr/>
          </p:nvSpPr>
          <p:spPr bwMode="auto">
            <a:xfrm>
              <a:off x="2143488" y="2290555"/>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4" name="Freeform 398">
              <a:extLst>
                <a:ext uri="{FF2B5EF4-FFF2-40B4-BE49-F238E27FC236}">
                  <a16:creationId xmlns:a16="http://schemas.microsoft.com/office/drawing/2014/main" id="{D0A56F87-D027-49DF-ABB1-F0A51715E40E}"/>
                </a:ext>
              </a:extLst>
            </p:cNvPr>
            <p:cNvSpPr>
              <a:spLocks/>
            </p:cNvSpPr>
            <p:nvPr/>
          </p:nvSpPr>
          <p:spPr bwMode="auto">
            <a:xfrm>
              <a:off x="2207508" y="2152123"/>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5" name="Freeform 399">
              <a:extLst>
                <a:ext uri="{FF2B5EF4-FFF2-40B4-BE49-F238E27FC236}">
                  <a16:creationId xmlns:a16="http://schemas.microsoft.com/office/drawing/2014/main" id="{6652F361-6D4F-4178-9D5A-E5EFC2C8D2C5}"/>
                </a:ext>
              </a:extLst>
            </p:cNvPr>
            <p:cNvSpPr>
              <a:spLocks/>
            </p:cNvSpPr>
            <p:nvPr/>
          </p:nvSpPr>
          <p:spPr bwMode="auto">
            <a:xfrm>
              <a:off x="2244572" y="2002552"/>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6" name="Freeform 400">
              <a:extLst>
                <a:ext uri="{FF2B5EF4-FFF2-40B4-BE49-F238E27FC236}">
                  <a16:creationId xmlns:a16="http://schemas.microsoft.com/office/drawing/2014/main" id="{F42C4230-B7CA-4FD8-858D-A32C4E172135}"/>
                </a:ext>
              </a:extLst>
            </p:cNvPr>
            <p:cNvSpPr>
              <a:spLocks/>
            </p:cNvSpPr>
            <p:nvPr/>
          </p:nvSpPr>
          <p:spPr bwMode="auto">
            <a:xfrm>
              <a:off x="2407990" y="1805246"/>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7" name="Freeform 401">
              <a:extLst>
                <a:ext uri="{FF2B5EF4-FFF2-40B4-BE49-F238E27FC236}">
                  <a16:creationId xmlns:a16="http://schemas.microsoft.com/office/drawing/2014/main" id="{C7C9331F-EBAA-44BB-B5DD-7D56520E540A}"/>
                </a:ext>
              </a:extLst>
            </p:cNvPr>
            <p:cNvSpPr>
              <a:spLocks/>
            </p:cNvSpPr>
            <p:nvPr/>
          </p:nvSpPr>
          <p:spPr bwMode="auto">
            <a:xfrm>
              <a:off x="2930254" y="1865711"/>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8" name="Freeform 402">
              <a:extLst>
                <a:ext uri="{FF2B5EF4-FFF2-40B4-BE49-F238E27FC236}">
                  <a16:creationId xmlns:a16="http://schemas.microsoft.com/office/drawing/2014/main" id="{5CF14D05-ED0A-437D-BD02-9B2F695D8920}"/>
                </a:ext>
              </a:extLst>
            </p:cNvPr>
            <p:cNvSpPr>
              <a:spLocks/>
            </p:cNvSpPr>
            <p:nvPr/>
          </p:nvSpPr>
          <p:spPr bwMode="auto">
            <a:xfrm>
              <a:off x="2940363" y="1811611"/>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9" name="Freeform 403">
              <a:extLst>
                <a:ext uri="{FF2B5EF4-FFF2-40B4-BE49-F238E27FC236}">
                  <a16:creationId xmlns:a16="http://schemas.microsoft.com/office/drawing/2014/main" id="{B6ADBFE9-F1B3-4496-93AA-F31F3B5E2B08}"/>
                </a:ext>
              </a:extLst>
            </p:cNvPr>
            <p:cNvSpPr>
              <a:spLocks/>
            </p:cNvSpPr>
            <p:nvPr/>
          </p:nvSpPr>
          <p:spPr bwMode="auto">
            <a:xfrm>
              <a:off x="2963949" y="1860937"/>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0" name="Freeform 404">
              <a:extLst>
                <a:ext uri="{FF2B5EF4-FFF2-40B4-BE49-F238E27FC236}">
                  <a16:creationId xmlns:a16="http://schemas.microsoft.com/office/drawing/2014/main" id="{04F82A9E-B8E3-4146-81CA-BD2BC6D05013}"/>
                </a:ext>
              </a:extLst>
            </p:cNvPr>
            <p:cNvSpPr>
              <a:spLocks/>
            </p:cNvSpPr>
            <p:nvPr/>
          </p:nvSpPr>
          <p:spPr bwMode="auto">
            <a:xfrm>
              <a:off x="3086934" y="1892761"/>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1" name="Freeform 405">
              <a:extLst>
                <a:ext uri="{FF2B5EF4-FFF2-40B4-BE49-F238E27FC236}">
                  <a16:creationId xmlns:a16="http://schemas.microsoft.com/office/drawing/2014/main" id="{020C4FEE-0518-49AF-8BAC-7F7EB1228045}"/>
                </a:ext>
              </a:extLst>
            </p:cNvPr>
            <p:cNvSpPr>
              <a:spLocks/>
            </p:cNvSpPr>
            <p:nvPr/>
          </p:nvSpPr>
          <p:spPr bwMode="auto">
            <a:xfrm>
              <a:off x="3765877" y="2032784"/>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2" name="Freeform 406">
              <a:extLst>
                <a:ext uri="{FF2B5EF4-FFF2-40B4-BE49-F238E27FC236}">
                  <a16:creationId xmlns:a16="http://schemas.microsoft.com/office/drawing/2014/main" id="{A3F5F3BD-D53E-444F-B077-1456189AE934}"/>
                </a:ext>
              </a:extLst>
            </p:cNvPr>
            <p:cNvSpPr>
              <a:spLocks/>
            </p:cNvSpPr>
            <p:nvPr/>
          </p:nvSpPr>
          <p:spPr bwMode="auto">
            <a:xfrm>
              <a:off x="3853483" y="2035967"/>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3" name="Freeform 407">
              <a:extLst>
                <a:ext uri="{FF2B5EF4-FFF2-40B4-BE49-F238E27FC236}">
                  <a16:creationId xmlns:a16="http://schemas.microsoft.com/office/drawing/2014/main" id="{146173CA-C939-478F-B15D-8A75A2CB9DFE}"/>
                </a:ext>
              </a:extLst>
            </p:cNvPr>
            <p:cNvSpPr>
              <a:spLocks/>
            </p:cNvSpPr>
            <p:nvPr/>
          </p:nvSpPr>
          <p:spPr bwMode="auto">
            <a:xfrm>
              <a:off x="3861906" y="2756770"/>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4" name="Freeform 408">
              <a:extLst>
                <a:ext uri="{FF2B5EF4-FFF2-40B4-BE49-F238E27FC236}">
                  <a16:creationId xmlns:a16="http://schemas.microsoft.com/office/drawing/2014/main" id="{ACAE7CBD-C786-4ED7-AC17-80C2E160B60A}"/>
                </a:ext>
              </a:extLst>
            </p:cNvPr>
            <p:cNvSpPr>
              <a:spLocks/>
            </p:cNvSpPr>
            <p:nvPr/>
          </p:nvSpPr>
          <p:spPr bwMode="auto">
            <a:xfrm>
              <a:off x="3944458" y="2059834"/>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5" name="Freeform 409">
              <a:extLst>
                <a:ext uri="{FF2B5EF4-FFF2-40B4-BE49-F238E27FC236}">
                  <a16:creationId xmlns:a16="http://schemas.microsoft.com/office/drawing/2014/main" id="{B4E20775-625E-4556-ADD4-042FBE4ABE20}"/>
                </a:ext>
              </a:extLst>
            </p:cNvPr>
            <p:cNvSpPr>
              <a:spLocks/>
            </p:cNvSpPr>
            <p:nvPr/>
          </p:nvSpPr>
          <p:spPr bwMode="auto">
            <a:xfrm>
              <a:off x="1097275" y="3033635"/>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6" name="Freeform 410">
              <a:extLst>
                <a:ext uri="{FF2B5EF4-FFF2-40B4-BE49-F238E27FC236}">
                  <a16:creationId xmlns:a16="http://schemas.microsoft.com/office/drawing/2014/main" id="{2AD21719-D9A0-4EDF-8795-742A394ABB58}"/>
                </a:ext>
              </a:extLst>
            </p:cNvPr>
            <p:cNvSpPr>
              <a:spLocks/>
            </p:cNvSpPr>
            <p:nvPr/>
          </p:nvSpPr>
          <p:spPr bwMode="auto">
            <a:xfrm>
              <a:off x="1459491" y="1865711"/>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7" name="Freeform 411">
              <a:extLst>
                <a:ext uri="{FF2B5EF4-FFF2-40B4-BE49-F238E27FC236}">
                  <a16:creationId xmlns:a16="http://schemas.microsoft.com/office/drawing/2014/main" id="{47D9496A-51CE-4CD9-B5B2-B25CC1180F68}"/>
                </a:ext>
              </a:extLst>
            </p:cNvPr>
            <p:cNvSpPr>
              <a:spLocks/>
            </p:cNvSpPr>
            <p:nvPr/>
          </p:nvSpPr>
          <p:spPr bwMode="auto">
            <a:xfrm>
              <a:off x="1584160" y="1845025"/>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8" name="Freeform 412">
              <a:extLst>
                <a:ext uri="{FF2B5EF4-FFF2-40B4-BE49-F238E27FC236}">
                  <a16:creationId xmlns:a16="http://schemas.microsoft.com/office/drawing/2014/main" id="{BA7D4B11-6352-4E0F-B6BC-253F531B5D82}"/>
                </a:ext>
              </a:extLst>
            </p:cNvPr>
            <p:cNvSpPr>
              <a:spLocks/>
            </p:cNvSpPr>
            <p:nvPr/>
          </p:nvSpPr>
          <p:spPr bwMode="auto">
            <a:xfrm>
              <a:off x="1644810" y="1948452"/>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9" name="Freeform 413">
              <a:extLst>
                <a:ext uri="{FF2B5EF4-FFF2-40B4-BE49-F238E27FC236}">
                  <a16:creationId xmlns:a16="http://schemas.microsoft.com/office/drawing/2014/main" id="{BDA0676F-A592-4F99-9F52-0736A2A036A4}"/>
                </a:ext>
              </a:extLst>
            </p:cNvPr>
            <p:cNvSpPr>
              <a:spLocks/>
            </p:cNvSpPr>
            <p:nvPr/>
          </p:nvSpPr>
          <p:spPr bwMode="auto">
            <a:xfrm>
              <a:off x="1467914" y="2304876"/>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0" name="Freeform 414">
              <a:extLst>
                <a:ext uri="{FF2B5EF4-FFF2-40B4-BE49-F238E27FC236}">
                  <a16:creationId xmlns:a16="http://schemas.microsoft.com/office/drawing/2014/main" id="{A626F0FA-B658-4EDE-811B-CC5CA020014C}"/>
                </a:ext>
              </a:extLst>
            </p:cNvPr>
            <p:cNvSpPr>
              <a:spLocks/>
            </p:cNvSpPr>
            <p:nvPr/>
          </p:nvSpPr>
          <p:spPr bwMode="auto">
            <a:xfrm>
              <a:off x="1371885" y="2933391"/>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1" name="Freeform 415">
              <a:extLst>
                <a:ext uri="{FF2B5EF4-FFF2-40B4-BE49-F238E27FC236}">
                  <a16:creationId xmlns:a16="http://schemas.microsoft.com/office/drawing/2014/main" id="{9F647654-E114-42C0-882E-49AB9FA39B10}"/>
                </a:ext>
              </a:extLst>
            </p:cNvPr>
            <p:cNvSpPr>
              <a:spLocks/>
            </p:cNvSpPr>
            <p:nvPr/>
          </p:nvSpPr>
          <p:spPr bwMode="auto">
            <a:xfrm>
              <a:off x="1912681" y="3186389"/>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2" name="Freeform 416">
              <a:extLst>
                <a:ext uri="{FF2B5EF4-FFF2-40B4-BE49-F238E27FC236}">
                  <a16:creationId xmlns:a16="http://schemas.microsoft.com/office/drawing/2014/main" id="{D0B59799-DBE0-4C58-9A9B-9982F2C97102}"/>
                </a:ext>
              </a:extLst>
            </p:cNvPr>
            <p:cNvSpPr>
              <a:spLocks/>
            </p:cNvSpPr>
            <p:nvPr/>
          </p:nvSpPr>
          <p:spPr bwMode="auto">
            <a:xfrm>
              <a:off x="3049870" y="3544404"/>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3" name="Freeform 417">
              <a:extLst>
                <a:ext uri="{FF2B5EF4-FFF2-40B4-BE49-F238E27FC236}">
                  <a16:creationId xmlns:a16="http://schemas.microsoft.com/office/drawing/2014/main" id="{D59330B8-A4D4-4D72-802E-D81F2F9A67BB}"/>
                </a:ext>
              </a:extLst>
            </p:cNvPr>
            <p:cNvSpPr>
              <a:spLocks/>
            </p:cNvSpPr>
            <p:nvPr/>
          </p:nvSpPr>
          <p:spPr bwMode="auto">
            <a:xfrm>
              <a:off x="2197400" y="3429839"/>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4" name="Freeform 418">
              <a:extLst>
                <a:ext uri="{FF2B5EF4-FFF2-40B4-BE49-F238E27FC236}">
                  <a16:creationId xmlns:a16="http://schemas.microsoft.com/office/drawing/2014/main" id="{0EEF7C7A-D1CD-4841-9851-35663707D323}"/>
                </a:ext>
              </a:extLst>
            </p:cNvPr>
            <p:cNvSpPr>
              <a:spLocks/>
            </p:cNvSpPr>
            <p:nvPr/>
          </p:nvSpPr>
          <p:spPr bwMode="auto">
            <a:xfrm>
              <a:off x="1397156" y="3187980"/>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5" name="Freeform 419">
              <a:extLst>
                <a:ext uri="{FF2B5EF4-FFF2-40B4-BE49-F238E27FC236}">
                  <a16:creationId xmlns:a16="http://schemas.microsoft.com/office/drawing/2014/main" id="{F91E8744-BDDC-45C8-A1B2-DD14A75807EA}"/>
                </a:ext>
              </a:extLst>
            </p:cNvPr>
            <p:cNvSpPr>
              <a:spLocks/>
            </p:cNvSpPr>
            <p:nvPr/>
          </p:nvSpPr>
          <p:spPr bwMode="auto">
            <a:xfrm>
              <a:off x="1739155" y="3075006"/>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6" name="Freeform 420">
              <a:extLst>
                <a:ext uri="{FF2B5EF4-FFF2-40B4-BE49-F238E27FC236}">
                  <a16:creationId xmlns:a16="http://schemas.microsoft.com/office/drawing/2014/main" id="{5DD0714A-E85C-4AEB-81C7-346B25E6246A}"/>
                </a:ext>
              </a:extLst>
            </p:cNvPr>
            <p:cNvSpPr>
              <a:spLocks/>
            </p:cNvSpPr>
            <p:nvPr/>
          </p:nvSpPr>
          <p:spPr bwMode="auto">
            <a:xfrm>
              <a:off x="1745894" y="3071824"/>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7" name="Freeform 421">
              <a:extLst>
                <a:ext uri="{FF2B5EF4-FFF2-40B4-BE49-F238E27FC236}">
                  <a16:creationId xmlns:a16="http://schemas.microsoft.com/office/drawing/2014/main" id="{6C2E80AB-C932-496A-AD10-B3530AC8656E}"/>
                </a:ext>
              </a:extLst>
            </p:cNvPr>
            <p:cNvSpPr>
              <a:spLocks/>
            </p:cNvSpPr>
            <p:nvPr/>
          </p:nvSpPr>
          <p:spPr bwMode="auto">
            <a:xfrm>
              <a:off x="1077059" y="2736085"/>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8" name="Freeform 422">
              <a:extLst>
                <a:ext uri="{FF2B5EF4-FFF2-40B4-BE49-F238E27FC236}">
                  <a16:creationId xmlns:a16="http://schemas.microsoft.com/office/drawing/2014/main" id="{D57F580F-65F8-4122-9939-242C5164FD77}"/>
                </a:ext>
              </a:extLst>
            </p:cNvPr>
            <p:cNvSpPr>
              <a:spLocks/>
            </p:cNvSpPr>
            <p:nvPr/>
          </p:nvSpPr>
          <p:spPr bwMode="auto">
            <a:xfrm>
              <a:off x="1115807" y="2729720"/>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9" name="Freeform 423">
              <a:extLst>
                <a:ext uri="{FF2B5EF4-FFF2-40B4-BE49-F238E27FC236}">
                  <a16:creationId xmlns:a16="http://schemas.microsoft.com/office/drawing/2014/main" id="{BBD0968D-C430-492C-914E-159168B40815}"/>
                </a:ext>
              </a:extLst>
            </p:cNvPr>
            <p:cNvSpPr>
              <a:spLocks/>
            </p:cNvSpPr>
            <p:nvPr/>
          </p:nvSpPr>
          <p:spPr bwMode="auto">
            <a:xfrm>
              <a:off x="1136024" y="2646979"/>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0" name="Freeform 424">
              <a:extLst>
                <a:ext uri="{FF2B5EF4-FFF2-40B4-BE49-F238E27FC236}">
                  <a16:creationId xmlns:a16="http://schemas.microsoft.com/office/drawing/2014/main" id="{5223DC84-3B5D-46E5-A70E-E777F19BA651}"/>
                </a:ext>
              </a:extLst>
            </p:cNvPr>
            <p:cNvSpPr>
              <a:spLocks/>
            </p:cNvSpPr>
            <p:nvPr/>
          </p:nvSpPr>
          <p:spPr bwMode="auto">
            <a:xfrm>
              <a:off x="1141078" y="2662891"/>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1" name="Freeform 425">
              <a:extLst>
                <a:ext uri="{FF2B5EF4-FFF2-40B4-BE49-F238E27FC236}">
                  <a16:creationId xmlns:a16="http://schemas.microsoft.com/office/drawing/2014/main" id="{C1519A38-35FB-466B-9D90-5648D16C6528}"/>
                </a:ext>
              </a:extLst>
            </p:cNvPr>
            <p:cNvSpPr>
              <a:spLocks/>
            </p:cNvSpPr>
            <p:nvPr/>
          </p:nvSpPr>
          <p:spPr bwMode="auto">
            <a:xfrm>
              <a:off x="1151186" y="2637432"/>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2" name="Freeform 426">
              <a:extLst>
                <a:ext uri="{FF2B5EF4-FFF2-40B4-BE49-F238E27FC236}">
                  <a16:creationId xmlns:a16="http://schemas.microsoft.com/office/drawing/2014/main" id="{297A7603-D712-43C2-A61C-8EE3177BB25D}"/>
                </a:ext>
              </a:extLst>
            </p:cNvPr>
            <p:cNvSpPr>
              <a:spLocks/>
            </p:cNvSpPr>
            <p:nvPr/>
          </p:nvSpPr>
          <p:spPr bwMode="auto">
            <a:xfrm>
              <a:off x="4709322" y="2483088"/>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3" name="Freeform 427">
              <a:extLst>
                <a:ext uri="{FF2B5EF4-FFF2-40B4-BE49-F238E27FC236}">
                  <a16:creationId xmlns:a16="http://schemas.microsoft.com/office/drawing/2014/main" id="{8FD8ED8E-7A5F-4616-A31F-125387A7C8EF}"/>
                </a:ext>
              </a:extLst>
            </p:cNvPr>
            <p:cNvSpPr>
              <a:spLocks/>
            </p:cNvSpPr>
            <p:nvPr/>
          </p:nvSpPr>
          <p:spPr bwMode="auto">
            <a:xfrm>
              <a:off x="3135791" y="3493486"/>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4" name="Freeform 428">
              <a:extLst>
                <a:ext uri="{FF2B5EF4-FFF2-40B4-BE49-F238E27FC236}">
                  <a16:creationId xmlns:a16="http://schemas.microsoft.com/office/drawing/2014/main" id="{99E58D19-711B-402C-B2BC-9A9E9BE773C9}"/>
                </a:ext>
              </a:extLst>
            </p:cNvPr>
            <p:cNvSpPr>
              <a:spLocks/>
            </p:cNvSpPr>
            <p:nvPr/>
          </p:nvSpPr>
          <p:spPr bwMode="auto">
            <a:xfrm>
              <a:off x="2057568" y="3579410"/>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5" name="Freeform 429">
              <a:extLst>
                <a:ext uri="{FF2B5EF4-FFF2-40B4-BE49-F238E27FC236}">
                  <a16:creationId xmlns:a16="http://schemas.microsoft.com/office/drawing/2014/main" id="{F9975DC6-5E8A-47AB-BD25-8B2A9304A784}"/>
                </a:ext>
              </a:extLst>
            </p:cNvPr>
            <p:cNvSpPr>
              <a:spLocks/>
            </p:cNvSpPr>
            <p:nvPr/>
          </p:nvSpPr>
          <p:spPr bwMode="auto">
            <a:xfrm>
              <a:off x="2044090" y="3614415"/>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6" name="Freeform 430">
              <a:extLst>
                <a:ext uri="{FF2B5EF4-FFF2-40B4-BE49-F238E27FC236}">
                  <a16:creationId xmlns:a16="http://schemas.microsoft.com/office/drawing/2014/main" id="{95F08D66-49F4-436B-B34B-E204EC01C832}"/>
                </a:ext>
              </a:extLst>
            </p:cNvPr>
            <p:cNvSpPr>
              <a:spLocks/>
            </p:cNvSpPr>
            <p:nvPr/>
          </p:nvSpPr>
          <p:spPr bwMode="auto">
            <a:xfrm>
              <a:off x="1513402" y="2952485"/>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7" name="Freeform 431">
              <a:extLst>
                <a:ext uri="{FF2B5EF4-FFF2-40B4-BE49-F238E27FC236}">
                  <a16:creationId xmlns:a16="http://schemas.microsoft.com/office/drawing/2014/main" id="{31F6E6A9-BD5E-4AAB-8442-03B12BAEEECD}"/>
                </a:ext>
              </a:extLst>
            </p:cNvPr>
            <p:cNvSpPr>
              <a:spLocks/>
            </p:cNvSpPr>
            <p:nvPr/>
          </p:nvSpPr>
          <p:spPr bwMode="auto">
            <a:xfrm>
              <a:off x="1472969" y="4079039"/>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8" name="Freeform 432">
              <a:extLst>
                <a:ext uri="{FF2B5EF4-FFF2-40B4-BE49-F238E27FC236}">
                  <a16:creationId xmlns:a16="http://schemas.microsoft.com/office/drawing/2014/main" id="{A944F5F2-A50C-4686-9A89-763F175CCBFD}"/>
                </a:ext>
              </a:extLst>
            </p:cNvPr>
            <p:cNvSpPr>
              <a:spLocks/>
            </p:cNvSpPr>
            <p:nvPr/>
          </p:nvSpPr>
          <p:spPr bwMode="auto">
            <a:xfrm>
              <a:off x="1479707" y="4058354"/>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9" name="Freeform 433">
              <a:extLst>
                <a:ext uri="{FF2B5EF4-FFF2-40B4-BE49-F238E27FC236}">
                  <a16:creationId xmlns:a16="http://schemas.microsoft.com/office/drawing/2014/main" id="{AA2D795D-7375-41B5-8B02-57C216DCBC68}"/>
                </a:ext>
              </a:extLst>
            </p:cNvPr>
            <p:cNvSpPr>
              <a:spLocks/>
            </p:cNvSpPr>
            <p:nvPr/>
          </p:nvSpPr>
          <p:spPr bwMode="auto">
            <a:xfrm>
              <a:off x="1626278" y="4322490"/>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0" name="Freeform 434">
              <a:extLst>
                <a:ext uri="{FF2B5EF4-FFF2-40B4-BE49-F238E27FC236}">
                  <a16:creationId xmlns:a16="http://schemas.microsoft.com/office/drawing/2014/main" id="{184E3BB7-F4EB-4C5A-9B62-81BCAB71D7F6}"/>
                </a:ext>
              </a:extLst>
            </p:cNvPr>
            <p:cNvSpPr>
              <a:spLocks/>
            </p:cNvSpPr>
            <p:nvPr/>
          </p:nvSpPr>
          <p:spPr bwMode="auto">
            <a:xfrm>
              <a:off x="1794751" y="4010619"/>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1" name="Freeform 435">
              <a:extLst>
                <a:ext uri="{FF2B5EF4-FFF2-40B4-BE49-F238E27FC236}">
                  <a16:creationId xmlns:a16="http://schemas.microsoft.com/office/drawing/2014/main" id="{28FF21FB-E733-44A1-B144-ED03782C2F0C}"/>
                </a:ext>
              </a:extLst>
            </p:cNvPr>
            <p:cNvSpPr>
              <a:spLocks/>
            </p:cNvSpPr>
            <p:nvPr/>
          </p:nvSpPr>
          <p:spPr bwMode="auto">
            <a:xfrm>
              <a:off x="1417373" y="3708295"/>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2" name="Freeform 436">
              <a:extLst>
                <a:ext uri="{FF2B5EF4-FFF2-40B4-BE49-F238E27FC236}">
                  <a16:creationId xmlns:a16="http://schemas.microsoft.com/office/drawing/2014/main" id="{3D2433C2-405D-49E1-BFD1-E8CB0296A460}"/>
                </a:ext>
              </a:extLst>
            </p:cNvPr>
            <p:cNvSpPr>
              <a:spLocks/>
            </p:cNvSpPr>
            <p:nvPr/>
          </p:nvSpPr>
          <p:spPr bwMode="auto">
            <a:xfrm>
              <a:off x="1528564" y="3743301"/>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3" name="Freeform 437">
              <a:extLst>
                <a:ext uri="{FF2B5EF4-FFF2-40B4-BE49-F238E27FC236}">
                  <a16:creationId xmlns:a16="http://schemas.microsoft.com/office/drawing/2014/main" id="{964FC207-4EE1-4E28-A7BC-8E47E7F65989}"/>
                </a:ext>
              </a:extLst>
            </p:cNvPr>
            <p:cNvSpPr>
              <a:spLocks/>
            </p:cNvSpPr>
            <p:nvPr/>
          </p:nvSpPr>
          <p:spPr bwMode="auto">
            <a:xfrm>
              <a:off x="1508348" y="3487121"/>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4" name="Freeform 438">
              <a:extLst>
                <a:ext uri="{FF2B5EF4-FFF2-40B4-BE49-F238E27FC236}">
                  <a16:creationId xmlns:a16="http://schemas.microsoft.com/office/drawing/2014/main" id="{FD882CCB-6CF4-4AA8-9AA5-9C9A9D28D40B}"/>
                </a:ext>
              </a:extLst>
            </p:cNvPr>
            <p:cNvSpPr>
              <a:spLocks/>
            </p:cNvSpPr>
            <p:nvPr/>
          </p:nvSpPr>
          <p:spPr bwMode="auto">
            <a:xfrm>
              <a:off x="1466230" y="3889689"/>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5" name="Freeform 439">
              <a:extLst>
                <a:ext uri="{FF2B5EF4-FFF2-40B4-BE49-F238E27FC236}">
                  <a16:creationId xmlns:a16="http://schemas.microsoft.com/office/drawing/2014/main" id="{DD79C483-3420-471D-8A85-CA28E9228516}"/>
                </a:ext>
              </a:extLst>
            </p:cNvPr>
            <p:cNvSpPr>
              <a:spLocks/>
            </p:cNvSpPr>
            <p:nvPr/>
          </p:nvSpPr>
          <p:spPr bwMode="auto">
            <a:xfrm>
              <a:off x="1488131" y="3861048"/>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6" name="Freeform 440">
              <a:extLst>
                <a:ext uri="{FF2B5EF4-FFF2-40B4-BE49-F238E27FC236}">
                  <a16:creationId xmlns:a16="http://schemas.microsoft.com/office/drawing/2014/main" id="{ECDD18D2-914F-46CA-BAC7-9243C4FE4970}"/>
                </a:ext>
              </a:extLst>
            </p:cNvPr>
            <p:cNvSpPr>
              <a:spLocks/>
            </p:cNvSpPr>
            <p:nvPr/>
          </p:nvSpPr>
          <p:spPr bwMode="auto">
            <a:xfrm>
              <a:off x="1855401" y="3221394"/>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7" name="Freeform 441">
              <a:extLst>
                <a:ext uri="{FF2B5EF4-FFF2-40B4-BE49-F238E27FC236}">
                  <a16:creationId xmlns:a16="http://schemas.microsoft.com/office/drawing/2014/main" id="{507627E9-34C0-43B7-9BC3-B71EF0EF5AC7}"/>
                </a:ext>
              </a:extLst>
            </p:cNvPr>
            <p:cNvSpPr>
              <a:spLocks/>
            </p:cNvSpPr>
            <p:nvPr/>
          </p:nvSpPr>
          <p:spPr bwMode="auto">
            <a:xfrm>
              <a:off x="1279225" y="3714660"/>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8" name="Freeform 442">
              <a:extLst>
                <a:ext uri="{FF2B5EF4-FFF2-40B4-BE49-F238E27FC236}">
                  <a16:creationId xmlns:a16="http://schemas.microsoft.com/office/drawing/2014/main" id="{50E2641B-C991-453C-977C-5C2CC149F74C}"/>
                </a:ext>
              </a:extLst>
            </p:cNvPr>
            <p:cNvSpPr>
              <a:spLocks/>
            </p:cNvSpPr>
            <p:nvPr/>
          </p:nvSpPr>
          <p:spPr bwMode="auto">
            <a:xfrm>
              <a:off x="1434220" y="3919922"/>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9" name="Freeform 443">
              <a:extLst>
                <a:ext uri="{FF2B5EF4-FFF2-40B4-BE49-F238E27FC236}">
                  <a16:creationId xmlns:a16="http://schemas.microsoft.com/office/drawing/2014/main" id="{EEC6CF00-A101-4678-98FB-40A1BF1673E7}"/>
                </a:ext>
              </a:extLst>
            </p:cNvPr>
            <p:cNvSpPr>
              <a:spLocks/>
            </p:cNvSpPr>
            <p:nvPr/>
          </p:nvSpPr>
          <p:spPr bwMode="auto">
            <a:xfrm>
              <a:off x="1867194" y="3598504"/>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0" name="Freeform 444">
              <a:extLst>
                <a:ext uri="{FF2B5EF4-FFF2-40B4-BE49-F238E27FC236}">
                  <a16:creationId xmlns:a16="http://schemas.microsoft.com/office/drawing/2014/main" id="{F9ED0504-00AE-4A36-9C3C-5ACC79FB710F}"/>
                </a:ext>
              </a:extLst>
            </p:cNvPr>
            <p:cNvSpPr>
              <a:spLocks/>
            </p:cNvSpPr>
            <p:nvPr/>
          </p:nvSpPr>
          <p:spPr bwMode="auto">
            <a:xfrm>
              <a:off x="2028927" y="3708295"/>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1" name="Freeform 445">
              <a:extLst>
                <a:ext uri="{FF2B5EF4-FFF2-40B4-BE49-F238E27FC236}">
                  <a16:creationId xmlns:a16="http://schemas.microsoft.com/office/drawing/2014/main" id="{DCD0594B-6900-4FCE-879C-4908AFE2C079}"/>
                </a:ext>
              </a:extLst>
            </p:cNvPr>
            <p:cNvSpPr>
              <a:spLocks/>
            </p:cNvSpPr>
            <p:nvPr/>
          </p:nvSpPr>
          <p:spPr bwMode="auto">
            <a:xfrm>
              <a:off x="1420742" y="3919922"/>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2" name="Freeform 446">
              <a:extLst>
                <a:ext uri="{FF2B5EF4-FFF2-40B4-BE49-F238E27FC236}">
                  <a16:creationId xmlns:a16="http://schemas.microsoft.com/office/drawing/2014/main" id="{EC3DFE5D-37E6-4039-BFC9-11C8097351A6}"/>
                </a:ext>
              </a:extLst>
            </p:cNvPr>
            <p:cNvSpPr>
              <a:spLocks/>
            </p:cNvSpPr>
            <p:nvPr/>
          </p:nvSpPr>
          <p:spPr bwMode="auto">
            <a:xfrm>
              <a:off x="954074" y="3690792"/>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3" name="Freeform 447">
              <a:extLst>
                <a:ext uri="{FF2B5EF4-FFF2-40B4-BE49-F238E27FC236}">
                  <a16:creationId xmlns:a16="http://schemas.microsoft.com/office/drawing/2014/main" id="{B10D1008-4763-4959-BCFC-5191DD429F11}"/>
                </a:ext>
              </a:extLst>
            </p:cNvPr>
            <p:cNvSpPr>
              <a:spLocks/>
            </p:cNvSpPr>
            <p:nvPr/>
          </p:nvSpPr>
          <p:spPr bwMode="auto">
            <a:xfrm>
              <a:off x="1206782" y="3740119"/>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4" name="Freeform 448">
              <a:extLst>
                <a:ext uri="{FF2B5EF4-FFF2-40B4-BE49-F238E27FC236}">
                  <a16:creationId xmlns:a16="http://schemas.microsoft.com/office/drawing/2014/main" id="{8738F63F-CC57-4438-8D66-67A48FDD33DF}"/>
                </a:ext>
              </a:extLst>
            </p:cNvPr>
            <p:cNvSpPr>
              <a:spLocks/>
            </p:cNvSpPr>
            <p:nvPr/>
          </p:nvSpPr>
          <p:spPr bwMode="auto">
            <a:xfrm>
              <a:off x="986084" y="3708295"/>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5" name="Freeform 449">
              <a:extLst>
                <a:ext uri="{FF2B5EF4-FFF2-40B4-BE49-F238E27FC236}">
                  <a16:creationId xmlns:a16="http://schemas.microsoft.com/office/drawing/2014/main" id="{EE3C01F2-2511-4B20-B9A1-B1CCCD8CC14C}"/>
                </a:ext>
              </a:extLst>
            </p:cNvPr>
            <p:cNvSpPr>
              <a:spLocks/>
            </p:cNvSpPr>
            <p:nvPr/>
          </p:nvSpPr>
          <p:spPr bwMode="auto">
            <a:xfrm>
              <a:off x="2084523" y="3364601"/>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6" name="Freeform 450">
              <a:extLst>
                <a:ext uri="{FF2B5EF4-FFF2-40B4-BE49-F238E27FC236}">
                  <a16:creationId xmlns:a16="http://schemas.microsoft.com/office/drawing/2014/main" id="{36C752F0-00B8-4F79-8728-69DA6084B3F7}"/>
                </a:ext>
              </a:extLst>
            </p:cNvPr>
            <p:cNvSpPr>
              <a:spLocks/>
            </p:cNvSpPr>
            <p:nvPr/>
          </p:nvSpPr>
          <p:spPr bwMode="auto">
            <a:xfrm>
              <a:off x="1885726" y="3275495"/>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7" name="Freeform 451">
              <a:extLst>
                <a:ext uri="{FF2B5EF4-FFF2-40B4-BE49-F238E27FC236}">
                  <a16:creationId xmlns:a16="http://schemas.microsoft.com/office/drawing/2014/main" id="{8482BC0B-A36B-4935-AAE1-ABF4D74F7544}"/>
                </a:ext>
              </a:extLst>
            </p:cNvPr>
            <p:cNvSpPr>
              <a:spLocks/>
            </p:cNvSpPr>
            <p:nvPr/>
          </p:nvSpPr>
          <p:spPr bwMode="auto">
            <a:xfrm>
              <a:off x="1105699" y="3749666"/>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8" name="Freeform 452">
              <a:extLst>
                <a:ext uri="{FF2B5EF4-FFF2-40B4-BE49-F238E27FC236}">
                  <a16:creationId xmlns:a16="http://schemas.microsoft.com/office/drawing/2014/main" id="{DB53EE16-8312-4064-9F89-D7D92A8F99B5}"/>
                </a:ext>
              </a:extLst>
            </p:cNvPr>
            <p:cNvSpPr>
              <a:spLocks/>
            </p:cNvSpPr>
            <p:nvPr/>
          </p:nvSpPr>
          <p:spPr bwMode="auto">
            <a:xfrm>
              <a:off x="1899204" y="3272312"/>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9" name="Freeform 453">
              <a:extLst>
                <a:ext uri="{FF2B5EF4-FFF2-40B4-BE49-F238E27FC236}">
                  <a16:creationId xmlns:a16="http://schemas.microsoft.com/office/drawing/2014/main" id="{9E8EA360-06AE-44C3-8BEE-D25012B69229}"/>
                </a:ext>
              </a:extLst>
            </p:cNvPr>
            <p:cNvSpPr>
              <a:spLocks/>
            </p:cNvSpPr>
            <p:nvPr/>
          </p:nvSpPr>
          <p:spPr bwMode="auto">
            <a:xfrm>
              <a:off x="1885726" y="3872186"/>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0" name="Freeform 454">
              <a:extLst>
                <a:ext uri="{FF2B5EF4-FFF2-40B4-BE49-F238E27FC236}">
                  <a16:creationId xmlns:a16="http://schemas.microsoft.com/office/drawing/2014/main" id="{286BA293-1475-42CC-A3D6-D2AD2DB26675}"/>
                </a:ext>
              </a:extLst>
            </p:cNvPr>
            <p:cNvSpPr>
              <a:spLocks/>
            </p:cNvSpPr>
            <p:nvPr/>
          </p:nvSpPr>
          <p:spPr bwMode="auto">
            <a:xfrm>
              <a:off x="2114848" y="3347098"/>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1" name="Freeform 455">
              <a:extLst>
                <a:ext uri="{FF2B5EF4-FFF2-40B4-BE49-F238E27FC236}">
                  <a16:creationId xmlns:a16="http://schemas.microsoft.com/office/drawing/2014/main" id="{92014A7B-B625-42F2-B3EB-80DF62EE8818}"/>
                </a:ext>
              </a:extLst>
            </p:cNvPr>
            <p:cNvSpPr>
              <a:spLocks/>
            </p:cNvSpPr>
            <p:nvPr/>
          </p:nvSpPr>
          <p:spPr bwMode="auto">
            <a:xfrm>
              <a:off x="1904258" y="3242080"/>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2" name="Freeform 456">
              <a:extLst>
                <a:ext uri="{FF2B5EF4-FFF2-40B4-BE49-F238E27FC236}">
                  <a16:creationId xmlns:a16="http://schemas.microsoft.com/office/drawing/2014/main" id="{931F30E0-4921-4212-ADFB-95CB589A201C}"/>
                </a:ext>
              </a:extLst>
            </p:cNvPr>
            <p:cNvSpPr>
              <a:spLocks/>
            </p:cNvSpPr>
            <p:nvPr/>
          </p:nvSpPr>
          <p:spPr bwMode="auto">
            <a:xfrm>
              <a:off x="1051788" y="3795810"/>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3" name="Freeform 457">
              <a:extLst>
                <a:ext uri="{FF2B5EF4-FFF2-40B4-BE49-F238E27FC236}">
                  <a16:creationId xmlns:a16="http://schemas.microsoft.com/office/drawing/2014/main" id="{94473F1E-D115-4B8A-81F3-A528B20CEDDB}"/>
                </a:ext>
              </a:extLst>
            </p:cNvPr>
            <p:cNvSpPr>
              <a:spLocks/>
            </p:cNvSpPr>
            <p:nvPr/>
          </p:nvSpPr>
          <p:spPr bwMode="auto">
            <a:xfrm>
              <a:off x="1432535" y="3277086"/>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4" name="Freeform 458">
              <a:extLst>
                <a:ext uri="{FF2B5EF4-FFF2-40B4-BE49-F238E27FC236}">
                  <a16:creationId xmlns:a16="http://schemas.microsoft.com/office/drawing/2014/main" id="{74887AC0-A721-4EEB-940B-3C61C65279D5}"/>
                </a:ext>
              </a:extLst>
            </p:cNvPr>
            <p:cNvSpPr>
              <a:spLocks/>
            </p:cNvSpPr>
            <p:nvPr/>
          </p:nvSpPr>
          <p:spPr bwMode="auto">
            <a:xfrm>
              <a:off x="2050829" y="4207925"/>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5" name="Freeform 459">
              <a:extLst>
                <a:ext uri="{FF2B5EF4-FFF2-40B4-BE49-F238E27FC236}">
                  <a16:creationId xmlns:a16="http://schemas.microsoft.com/office/drawing/2014/main" id="{E6475AB5-C479-4B85-819A-5C96ADCD4E9C}"/>
                </a:ext>
              </a:extLst>
            </p:cNvPr>
            <p:cNvSpPr>
              <a:spLocks/>
            </p:cNvSpPr>
            <p:nvPr/>
          </p:nvSpPr>
          <p:spPr bwMode="auto">
            <a:xfrm>
              <a:off x="1862140" y="4152234"/>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6" name="Freeform 460">
              <a:extLst>
                <a:ext uri="{FF2B5EF4-FFF2-40B4-BE49-F238E27FC236}">
                  <a16:creationId xmlns:a16="http://schemas.microsoft.com/office/drawing/2014/main" id="{875FF7CB-F15B-4660-ABF8-BE9FEB523C4F}"/>
                </a:ext>
              </a:extLst>
            </p:cNvPr>
            <p:cNvSpPr>
              <a:spLocks/>
            </p:cNvSpPr>
            <p:nvPr/>
          </p:nvSpPr>
          <p:spPr bwMode="auto">
            <a:xfrm>
              <a:off x="1039995" y="3455298"/>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7" name="Freeform 461">
              <a:extLst>
                <a:ext uri="{FF2B5EF4-FFF2-40B4-BE49-F238E27FC236}">
                  <a16:creationId xmlns:a16="http://schemas.microsoft.com/office/drawing/2014/main" id="{7466BAFC-60FD-4012-870B-C20BB532C3E1}"/>
                </a:ext>
              </a:extLst>
            </p:cNvPr>
            <p:cNvSpPr>
              <a:spLocks/>
            </p:cNvSpPr>
            <p:nvPr/>
          </p:nvSpPr>
          <p:spPr bwMode="auto">
            <a:xfrm>
              <a:off x="950704" y="3405971"/>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8" name="Freeform 462">
              <a:extLst>
                <a:ext uri="{FF2B5EF4-FFF2-40B4-BE49-F238E27FC236}">
                  <a16:creationId xmlns:a16="http://schemas.microsoft.com/office/drawing/2014/main" id="{A3B12C6C-1A44-4A55-858D-E87A9E1E74FD}"/>
                </a:ext>
              </a:extLst>
            </p:cNvPr>
            <p:cNvSpPr>
              <a:spLocks/>
            </p:cNvSpPr>
            <p:nvPr/>
          </p:nvSpPr>
          <p:spPr bwMode="auto">
            <a:xfrm>
              <a:off x="1024832" y="3221394"/>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9" name="Freeform 463">
              <a:extLst>
                <a:ext uri="{FF2B5EF4-FFF2-40B4-BE49-F238E27FC236}">
                  <a16:creationId xmlns:a16="http://schemas.microsoft.com/office/drawing/2014/main" id="{761886D0-71F0-4F96-A5FB-3B7CB3970922}"/>
                </a:ext>
              </a:extLst>
            </p:cNvPr>
            <p:cNvSpPr>
              <a:spLocks/>
            </p:cNvSpPr>
            <p:nvPr/>
          </p:nvSpPr>
          <p:spPr bwMode="auto">
            <a:xfrm>
              <a:off x="1813283" y="4172919"/>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0" name="Freeform 464">
              <a:extLst>
                <a:ext uri="{FF2B5EF4-FFF2-40B4-BE49-F238E27FC236}">
                  <a16:creationId xmlns:a16="http://schemas.microsoft.com/office/drawing/2014/main" id="{9487509B-1699-4022-9A90-5437F0E296C1}"/>
                </a:ext>
              </a:extLst>
            </p:cNvPr>
            <p:cNvSpPr>
              <a:spLocks/>
            </p:cNvSpPr>
            <p:nvPr/>
          </p:nvSpPr>
          <p:spPr bwMode="auto">
            <a:xfrm>
              <a:off x="1265748" y="3487121"/>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1" name="Freeform 465">
              <a:extLst>
                <a:ext uri="{FF2B5EF4-FFF2-40B4-BE49-F238E27FC236}">
                  <a16:creationId xmlns:a16="http://schemas.microsoft.com/office/drawing/2014/main" id="{C515ABE1-F1B5-4B22-BE08-70B21820DA71}"/>
                </a:ext>
              </a:extLst>
            </p:cNvPr>
            <p:cNvSpPr>
              <a:spLocks/>
            </p:cNvSpPr>
            <p:nvPr/>
          </p:nvSpPr>
          <p:spPr bwMode="auto">
            <a:xfrm>
              <a:off x="1312920" y="3684427"/>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2" name="Freeform 466">
              <a:extLst>
                <a:ext uri="{FF2B5EF4-FFF2-40B4-BE49-F238E27FC236}">
                  <a16:creationId xmlns:a16="http://schemas.microsoft.com/office/drawing/2014/main" id="{B4166A4C-689A-44FE-8F42-31C9B50DB04B}"/>
                </a:ext>
              </a:extLst>
            </p:cNvPr>
            <p:cNvSpPr>
              <a:spLocks/>
            </p:cNvSpPr>
            <p:nvPr/>
          </p:nvSpPr>
          <p:spPr bwMode="auto">
            <a:xfrm>
              <a:off x="954074" y="3708295"/>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3" name="Freeform 467">
              <a:extLst>
                <a:ext uri="{FF2B5EF4-FFF2-40B4-BE49-F238E27FC236}">
                  <a16:creationId xmlns:a16="http://schemas.microsoft.com/office/drawing/2014/main" id="{DB872903-7AEB-4B43-8D2A-05647622F2D4}"/>
                </a:ext>
              </a:extLst>
            </p:cNvPr>
            <p:cNvSpPr>
              <a:spLocks/>
            </p:cNvSpPr>
            <p:nvPr/>
          </p:nvSpPr>
          <p:spPr bwMode="auto">
            <a:xfrm>
              <a:off x="2194030" y="3429839"/>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4" name="Freeform 468">
              <a:extLst>
                <a:ext uri="{FF2B5EF4-FFF2-40B4-BE49-F238E27FC236}">
                  <a16:creationId xmlns:a16="http://schemas.microsoft.com/office/drawing/2014/main" id="{D395F5AA-26AD-4891-B7CC-E4EE3FC7EE5B}"/>
                </a:ext>
              </a:extLst>
            </p:cNvPr>
            <p:cNvSpPr>
              <a:spLocks/>
            </p:cNvSpPr>
            <p:nvPr/>
          </p:nvSpPr>
          <p:spPr bwMode="auto">
            <a:xfrm>
              <a:off x="1794751" y="3983569"/>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5" name="Freeform 469">
              <a:extLst>
                <a:ext uri="{FF2B5EF4-FFF2-40B4-BE49-F238E27FC236}">
                  <a16:creationId xmlns:a16="http://schemas.microsoft.com/office/drawing/2014/main" id="{849936AB-5456-41A8-BE4A-560008C0560A}"/>
                </a:ext>
              </a:extLst>
            </p:cNvPr>
            <p:cNvSpPr>
              <a:spLocks/>
            </p:cNvSpPr>
            <p:nvPr/>
          </p:nvSpPr>
          <p:spPr bwMode="auto">
            <a:xfrm>
              <a:off x="940596" y="3628736"/>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6" name="Freeform 470">
              <a:extLst>
                <a:ext uri="{FF2B5EF4-FFF2-40B4-BE49-F238E27FC236}">
                  <a16:creationId xmlns:a16="http://schemas.microsoft.com/office/drawing/2014/main" id="{C2BAA270-A9A4-4473-81F2-97EFB9ACFEAD}"/>
                </a:ext>
              </a:extLst>
            </p:cNvPr>
            <p:cNvSpPr>
              <a:spLocks/>
            </p:cNvSpPr>
            <p:nvPr/>
          </p:nvSpPr>
          <p:spPr bwMode="auto">
            <a:xfrm>
              <a:off x="1019778" y="3765577"/>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7" name="Freeform 471">
              <a:extLst>
                <a:ext uri="{FF2B5EF4-FFF2-40B4-BE49-F238E27FC236}">
                  <a16:creationId xmlns:a16="http://schemas.microsoft.com/office/drawing/2014/main" id="{1124DEEE-179F-49D1-B4B7-6BC45286C578}"/>
                </a:ext>
              </a:extLst>
            </p:cNvPr>
            <p:cNvSpPr>
              <a:spLocks/>
            </p:cNvSpPr>
            <p:nvPr/>
          </p:nvSpPr>
          <p:spPr bwMode="auto">
            <a:xfrm>
              <a:off x="2015449" y="3724207"/>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8" name="Freeform 472">
              <a:extLst>
                <a:ext uri="{FF2B5EF4-FFF2-40B4-BE49-F238E27FC236}">
                  <a16:creationId xmlns:a16="http://schemas.microsoft.com/office/drawing/2014/main" id="{79EAEFD3-7067-4507-9F3B-98B63E06B0B5}"/>
                </a:ext>
              </a:extLst>
            </p:cNvPr>
            <p:cNvSpPr>
              <a:spLocks/>
            </p:cNvSpPr>
            <p:nvPr/>
          </p:nvSpPr>
          <p:spPr bwMode="auto">
            <a:xfrm>
              <a:off x="1722308" y="4277937"/>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9" name="Freeform 473">
              <a:extLst>
                <a:ext uri="{FF2B5EF4-FFF2-40B4-BE49-F238E27FC236}">
                  <a16:creationId xmlns:a16="http://schemas.microsoft.com/office/drawing/2014/main" id="{DEE81703-ACA2-47B6-A29E-CDE1A3309181}"/>
                </a:ext>
              </a:extLst>
            </p:cNvPr>
            <p:cNvSpPr>
              <a:spLocks/>
            </p:cNvSpPr>
            <p:nvPr/>
          </p:nvSpPr>
          <p:spPr bwMode="auto">
            <a:xfrm>
              <a:off x="1472969" y="4303396"/>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0" name="Freeform 474">
              <a:extLst>
                <a:ext uri="{FF2B5EF4-FFF2-40B4-BE49-F238E27FC236}">
                  <a16:creationId xmlns:a16="http://schemas.microsoft.com/office/drawing/2014/main" id="{05A0768D-E6A7-45ED-B581-7C2EA2979978}"/>
                </a:ext>
              </a:extLst>
            </p:cNvPr>
            <p:cNvSpPr>
              <a:spLocks/>
            </p:cNvSpPr>
            <p:nvPr/>
          </p:nvSpPr>
          <p:spPr bwMode="auto">
            <a:xfrm>
              <a:off x="950704" y="3396424"/>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1" name="Freeform 475">
              <a:extLst>
                <a:ext uri="{FF2B5EF4-FFF2-40B4-BE49-F238E27FC236}">
                  <a16:creationId xmlns:a16="http://schemas.microsoft.com/office/drawing/2014/main" id="{86FBA11B-3B1A-4F22-BA50-43B67FB82A5C}"/>
                </a:ext>
              </a:extLst>
            </p:cNvPr>
            <p:cNvSpPr>
              <a:spLocks/>
            </p:cNvSpPr>
            <p:nvPr/>
          </p:nvSpPr>
          <p:spPr bwMode="auto">
            <a:xfrm>
              <a:off x="1665027" y="3495077"/>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2" name="Freeform 476">
              <a:extLst>
                <a:ext uri="{FF2B5EF4-FFF2-40B4-BE49-F238E27FC236}">
                  <a16:creationId xmlns:a16="http://schemas.microsoft.com/office/drawing/2014/main" id="{1E04709E-C1C6-401C-B5EB-23261E7E0AFE}"/>
                </a:ext>
              </a:extLst>
            </p:cNvPr>
            <p:cNvSpPr>
              <a:spLocks/>
            </p:cNvSpPr>
            <p:nvPr/>
          </p:nvSpPr>
          <p:spPr bwMode="auto">
            <a:xfrm>
              <a:off x="1826760" y="4487972"/>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3" name="Freeform 477">
              <a:extLst>
                <a:ext uri="{FF2B5EF4-FFF2-40B4-BE49-F238E27FC236}">
                  <a16:creationId xmlns:a16="http://schemas.microsoft.com/office/drawing/2014/main" id="{7D4C1EFF-F8C0-4856-A191-C723D90C87DF}"/>
                </a:ext>
              </a:extLst>
            </p:cNvPr>
            <p:cNvSpPr>
              <a:spLocks/>
            </p:cNvSpPr>
            <p:nvPr/>
          </p:nvSpPr>
          <p:spPr bwMode="auto">
            <a:xfrm>
              <a:off x="1806544" y="3981978"/>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4" name="Freeform 478">
              <a:extLst>
                <a:ext uri="{FF2B5EF4-FFF2-40B4-BE49-F238E27FC236}">
                  <a16:creationId xmlns:a16="http://schemas.microsoft.com/office/drawing/2014/main" id="{FA493639-58FB-4C95-8D19-B436516FB54F}"/>
                </a:ext>
              </a:extLst>
            </p:cNvPr>
            <p:cNvSpPr>
              <a:spLocks/>
            </p:cNvSpPr>
            <p:nvPr/>
          </p:nvSpPr>
          <p:spPr bwMode="auto">
            <a:xfrm>
              <a:off x="1259009" y="3740119"/>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5" name="Freeform 479">
              <a:extLst>
                <a:ext uri="{FF2B5EF4-FFF2-40B4-BE49-F238E27FC236}">
                  <a16:creationId xmlns:a16="http://schemas.microsoft.com/office/drawing/2014/main" id="{9C7D8225-1E64-4A3D-BE0B-277C7A9FEC58}"/>
                </a:ext>
              </a:extLst>
            </p:cNvPr>
            <p:cNvSpPr>
              <a:spLocks/>
            </p:cNvSpPr>
            <p:nvPr/>
          </p:nvSpPr>
          <p:spPr bwMode="auto">
            <a:xfrm>
              <a:off x="1808229" y="3883325"/>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6" name="Freeform 480">
              <a:extLst>
                <a:ext uri="{FF2B5EF4-FFF2-40B4-BE49-F238E27FC236}">
                  <a16:creationId xmlns:a16="http://schemas.microsoft.com/office/drawing/2014/main" id="{F6A31C65-D76D-4747-8E00-CAB3A04BEBF5}"/>
                </a:ext>
              </a:extLst>
            </p:cNvPr>
            <p:cNvSpPr>
              <a:spLocks/>
            </p:cNvSpPr>
            <p:nvPr/>
          </p:nvSpPr>
          <p:spPr bwMode="auto">
            <a:xfrm>
              <a:off x="1712199" y="3310500"/>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7" name="Freeform 481">
              <a:extLst>
                <a:ext uri="{FF2B5EF4-FFF2-40B4-BE49-F238E27FC236}">
                  <a16:creationId xmlns:a16="http://schemas.microsoft.com/office/drawing/2014/main" id="{64A3C906-D856-4C22-A0CF-07B61A63240D}"/>
                </a:ext>
              </a:extLst>
            </p:cNvPr>
            <p:cNvSpPr>
              <a:spLocks/>
            </p:cNvSpPr>
            <p:nvPr/>
          </p:nvSpPr>
          <p:spPr bwMode="auto">
            <a:xfrm>
              <a:off x="1166349" y="3662151"/>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8" name="Freeform 482">
              <a:extLst>
                <a:ext uri="{FF2B5EF4-FFF2-40B4-BE49-F238E27FC236}">
                  <a16:creationId xmlns:a16="http://schemas.microsoft.com/office/drawing/2014/main" id="{91C9D9D1-88F5-4B16-8327-956DEA9A7C0C}"/>
                </a:ext>
              </a:extLst>
            </p:cNvPr>
            <p:cNvSpPr>
              <a:spLocks/>
            </p:cNvSpPr>
            <p:nvPr/>
          </p:nvSpPr>
          <p:spPr bwMode="auto">
            <a:xfrm>
              <a:off x="1665027" y="4126775"/>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9" name="Freeform 483">
              <a:extLst>
                <a:ext uri="{FF2B5EF4-FFF2-40B4-BE49-F238E27FC236}">
                  <a16:creationId xmlns:a16="http://schemas.microsoft.com/office/drawing/2014/main" id="{EE62192D-094E-4C31-90F3-2A5CB44CBC4E}"/>
                </a:ext>
              </a:extLst>
            </p:cNvPr>
            <p:cNvSpPr>
              <a:spLocks/>
            </p:cNvSpPr>
            <p:nvPr/>
          </p:nvSpPr>
          <p:spPr bwMode="auto">
            <a:xfrm>
              <a:off x="1563944" y="4413187"/>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0" name="Freeform 484">
              <a:extLst>
                <a:ext uri="{FF2B5EF4-FFF2-40B4-BE49-F238E27FC236}">
                  <a16:creationId xmlns:a16="http://schemas.microsoft.com/office/drawing/2014/main" id="{3184AA77-0D8E-4223-8924-560A0AFB90B3}"/>
                </a:ext>
              </a:extLst>
            </p:cNvPr>
            <p:cNvSpPr>
              <a:spLocks/>
            </p:cNvSpPr>
            <p:nvPr/>
          </p:nvSpPr>
          <p:spPr bwMode="auto">
            <a:xfrm>
              <a:off x="1756002" y="4554802"/>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1" name="Freeform 485">
              <a:extLst>
                <a:ext uri="{FF2B5EF4-FFF2-40B4-BE49-F238E27FC236}">
                  <a16:creationId xmlns:a16="http://schemas.microsoft.com/office/drawing/2014/main" id="{13C149D6-5F3A-4FFE-908B-704E8FBD2840}"/>
                </a:ext>
              </a:extLst>
            </p:cNvPr>
            <p:cNvSpPr>
              <a:spLocks/>
            </p:cNvSpPr>
            <p:nvPr/>
          </p:nvSpPr>
          <p:spPr bwMode="auto">
            <a:xfrm>
              <a:off x="1688613" y="2723356"/>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2" name="Freeform 486">
              <a:extLst>
                <a:ext uri="{FF2B5EF4-FFF2-40B4-BE49-F238E27FC236}">
                  <a16:creationId xmlns:a16="http://schemas.microsoft.com/office/drawing/2014/main" id="{6C0F5B2D-18FC-455C-89F5-791719A34283}"/>
                </a:ext>
              </a:extLst>
            </p:cNvPr>
            <p:cNvSpPr>
              <a:spLocks/>
            </p:cNvSpPr>
            <p:nvPr/>
          </p:nvSpPr>
          <p:spPr bwMode="auto">
            <a:xfrm>
              <a:off x="1666712" y="2810871"/>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3" name="Freeform 487">
              <a:extLst>
                <a:ext uri="{FF2B5EF4-FFF2-40B4-BE49-F238E27FC236}">
                  <a16:creationId xmlns:a16="http://schemas.microsoft.com/office/drawing/2014/main" id="{D1F41E82-FD16-439C-9543-48B71A7D5EDA}"/>
                </a:ext>
              </a:extLst>
            </p:cNvPr>
            <p:cNvSpPr>
              <a:spLocks/>
            </p:cNvSpPr>
            <p:nvPr/>
          </p:nvSpPr>
          <p:spPr bwMode="auto">
            <a:xfrm>
              <a:off x="1749263" y="2914297"/>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4" name="Freeform 488">
              <a:extLst>
                <a:ext uri="{FF2B5EF4-FFF2-40B4-BE49-F238E27FC236}">
                  <a16:creationId xmlns:a16="http://schemas.microsoft.com/office/drawing/2014/main" id="{A501A548-34D4-441B-9D24-1204BBD148FB}"/>
                </a:ext>
              </a:extLst>
            </p:cNvPr>
            <p:cNvSpPr>
              <a:spLocks/>
            </p:cNvSpPr>
            <p:nvPr/>
          </p:nvSpPr>
          <p:spPr bwMode="auto">
            <a:xfrm>
              <a:off x="1969962" y="3014541"/>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5" name="Freeform 489">
              <a:extLst>
                <a:ext uri="{FF2B5EF4-FFF2-40B4-BE49-F238E27FC236}">
                  <a16:creationId xmlns:a16="http://schemas.microsoft.com/office/drawing/2014/main" id="{5B3B7E49-F3F8-4EAD-9953-4F02C780A357}"/>
                </a:ext>
              </a:extLst>
            </p:cNvPr>
            <p:cNvSpPr>
              <a:spLocks/>
            </p:cNvSpPr>
            <p:nvPr/>
          </p:nvSpPr>
          <p:spPr bwMode="auto">
            <a:xfrm>
              <a:off x="2071045" y="3054321"/>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6" name="Freeform 490">
              <a:extLst>
                <a:ext uri="{FF2B5EF4-FFF2-40B4-BE49-F238E27FC236}">
                  <a16:creationId xmlns:a16="http://schemas.microsoft.com/office/drawing/2014/main" id="{42280BDC-FBB8-4A41-8CCC-629584618753}"/>
                </a:ext>
              </a:extLst>
            </p:cNvPr>
            <p:cNvSpPr>
              <a:spLocks/>
            </p:cNvSpPr>
            <p:nvPr/>
          </p:nvSpPr>
          <p:spPr bwMode="auto">
            <a:xfrm>
              <a:off x="2047459" y="3073415"/>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7" name="Freeform 491">
              <a:extLst>
                <a:ext uri="{FF2B5EF4-FFF2-40B4-BE49-F238E27FC236}">
                  <a16:creationId xmlns:a16="http://schemas.microsoft.com/office/drawing/2014/main" id="{FB430BF9-765D-454E-B985-8A2559711E6A}"/>
                </a:ext>
              </a:extLst>
            </p:cNvPr>
            <p:cNvSpPr>
              <a:spLocks/>
            </p:cNvSpPr>
            <p:nvPr/>
          </p:nvSpPr>
          <p:spPr bwMode="auto">
            <a:xfrm>
              <a:off x="2089577" y="2729720"/>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8" name="Freeform 492">
              <a:extLst>
                <a:ext uri="{FF2B5EF4-FFF2-40B4-BE49-F238E27FC236}">
                  <a16:creationId xmlns:a16="http://schemas.microsoft.com/office/drawing/2014/main" id="{05389623-5B2B-4952-9891-6D967887DB3B}"/>
                </a:ext>
              </a:extLst>
            </p:cNvPr>
            <p:cNvSpPr>
              <a:spLocks/>
            </p:cNvSpPr>
            <p:nvPr/>
          </p:nvSpPr>
          <p:spPr bwMode="auto">
            <a:xfrm>
              <a:off x="2273212" y="2962032"/>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9" name="Freeform 493">
              <a:extLst>
                <a:ext uri="{FF2B5EF4-FFF2-40B4-BE49-F238E27FC236}">
                  <a16:creationId xmlns:a16="http://schemas.microsoft.com/office/drawing/2014/main" id="{F13AD8DA-8DA0-4102-9E70-7B45488BFE37}"/>
                </a:ext>
              </a:extLst>
            </p:cNvPr>
            <p:cNvSpPr>
              <a:spLocks/>
            </p:cNvSpPr>
            <p:nvPr/>
          </p:nvSpPr>
          <p:spPr bwMode="auto">
            <a:xfrm>
              <a:off x="2231094" y="3035227"/>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0" name="Freeform 494">
              <a:extLst>
                <a:ext uri="{FF2B5EF4-FFF2-40B4-BE49-F238E27FC236}">
                  <a16:creationId xmlns:a16="http://schemas.microsoft.com/office/drawing/2014/main" id="{F89FE6BD-A1FE-4344-BC96-B6002CC92013}"/>
                </a:ext>
              </a:extLst>
            </p:cNvPr>
            <p:cNvSpPr>
              <a:spLocks/>
            </p:cNvSpPr>
            <p:nvPr/>
          </p:nvSpPr>
          <p:spPr bwMode="auto">
            <a:xfrm>
              <a:off x="2517497" y="3033635"/>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1" name="Freeform 495">
              <a:extLst>
                <a:ext uri="{FF2B5EF4-FFF2-40B4-BE49-F238E27FC236}">
                  <a16:creationId xmlns:a16="http://schemas.microsoft.com/office/drawing/2014/main" id="{ADBF23E0-73DB-4076-BB90-9D8A30D6B541}"/>
                </a:ext>
              </a:extLst>
            </p:cNvPr>
            <p:cNvSpPr>
              <a:spLocks/>
            </p:cNvSpPr>
            <p:nvPr/>
          </p:nvSpPr>
          <p:spPr bwMode="auto">
            <a:xfrm>
              <a:off x="2495596" y="3092509"/>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2" name="Freeform 496">
              <a:extLst>
                <a:ext uri="{FF2B5EF4-FFF2-40B4-BE49-F238E27FC236}">
                  <a16:creationId xmlns:a16="http://schemas.microsoft.com/office/drawing/2014/main" id="{6A7BFC0F-1AE2-435A-8643-8BE431762784}"/>
                </a:ext>
              </a:extLst>
            </p:cNvPr>
            <p:cNvSpPr>
              <a:spLocks/>
            </p:cNvSpPr>
            <p:nvPr/>
          </p:nvSpPr>
          <p:spPr bwMode="auto">
            <a:xfrm>
              <a:off x="3369967" y="3501442"/>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grpSp>
      <p:sp>
        <p:nvSpPr>
          <p:cNvPr id="3" name="日期占位符 2">
            <a:extLst>
              <a:ext uri="{FF2B5EF4-FFF2-40B4-BE49-F238E27FC236}">
                <a16:creationId xmlns:a16="http://schemas.microsoft.com/office/drawing/2014/main" id="{C0AE9AD2-FFC6-48B7-8965-7A03182AA850}"/>
              </a:ext>
            </a:extLst>
          </p:cNvPr>
          <p:cNvSpPr>
            <a:spLocks noGrp="1"/>
          </p:cNvSpPr>
          <p:nvPr>
            <p:ph type="dt" sz="half" idx="10"/>
          </p:nvPr>
        </p:nvSpPr>
        <p:spPr/>
        <p:txBody>
          <a:bodyPr/>
          <a:lstStyle/>
          <a:p>
            <a:fld id="{351EE038-A3BC-43F9-9C99-360ED5758235}" type="datetimeFigureOut">
              <a:rPr lang="zh-CN" altLang="en-US" smtClean="0"/>
              <a:t>2020/3/5</a:t>
            </a:fld>
            <a:endParaRPr lang="zh-CN" altLang="en-US"/>
          </a:p>
        </p:txBody>
      </p:sp>
      <p:sp>
        <p:nvSpPr>
          <p:cNvPr id="4" name="页脚占位符 3">
            <a:extLst>
              <a:ext uri="{FF2B5EF4-FFF2-40B4-BE49-F238E27FC236}">
                <a16:creationId xmlns:a16="http://schemas.microsoft.com/office/drawing/2014/main" id="{A3FF5CAA-CF4D-4799-833D-87ECB8789B6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64A1D844-B8E5-4F0D-8DA4-C6A13E4D1B59}"/>
              </a:ext>
            </a:extLst>
          </p:cNvPr>
          <p:cNvSpPr>
            <a:spLocks noGrp="1"/>
          </p:cNvSpPr>
          <p:nvPr>
            <p:ph type="sldNum" sz="quarter" idx="12"/>
          </p:nvPr>
        </p:nvSpPr>
        <p:spPr/>
        <p:txBody>
          <a:bodyPr/>
          <a:lstStyle/>
          <a:p>
            <a:fld id="{3F27F250-AEF5-4C37-968D-590C2DD6E8A0}" type="slidenum">
              <a:rPr lang="zh-CN" altLang="en-US" smtClean="0"/>
              <a:t>‹#›</a:t>
            </a:fld>
            <a:endParaRPr lang="zh-CN" altLang="en-US"/>
          </a:p>
        </p:txBody>
      </p:sp>
      <p:pic>
        <p:nvPicPr>
          <p:cNvPr id="253" name="图片 252">
            <a:extLst>
              <a:ext uri="{FF2B5EF4-FFF2-40B4-BE49-F238E27FC236}">
                <a16:creationId xmlns:a16="http://schemas.microsoft.com/office/drawing/2014/main" id="{BEC23EBD-BF08-4A6D-AAD6-ECEBA4EF5B5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3341025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内页模板">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E79BCC98-9CA3-464A-B5E1-4374E0E800DC}"/>
              </a:ext>
            </a:extLst>
          </p:cNvPr>
          <p:cNvGrpSpPr/>
          <p:nvPr userDrawn="1"/>
        </p:nvGrpSpPr>
        <p:grpSpPr>
          <a:xfrm>
            <a:off x="406684" y="571638"/>
            <a:ext cx="11378632" cy="5825384"/>
            <a:chOff x="940596" y="1700228"/>
            <a:chExt cx="6850085" cy="3506956"/>
          </a:xfrm>
          <a:solidFill>
            <a:schemeClr val="bg1">
              <a:lumMod val="95000"/>
              <a:alpha val="40000"/>
            </a:schemeClr>
          </a:solidFill>
        </p:grpSpPr>
        <p:sp>
          <p:nvSpPr>
            <p:cNvPr id="28" name="Freeform 250">
              <a:extLst>
                <a:ext uri="{FF2B5EF4-FFF2-40B4-BE49-F238E27FC236}">
                  <a16:creationId xmlns:a16="http://schemas.microsoft.com/office/drawing/2014/main" id="{0A9C33EB-9897-45DB-8855-273ED25B456F}"/>
                </a:ext>
              </a:extLst>
            </p:cNvPr>
            <p:cNvSpPr>
              <a:spLocks/>
            </p:cNvSpPr>
            <p:nvPr/>
          </p:nvSpPr>
          <p:spPr bwMode="auto">
            <a:xfrm>
              <a:off x="6781532" y="3590547"/>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9" name="Freeform 251">
              <a:extLst>
                <a:ext uri="{FF2B5EF4-FFF2-40B4-BE49-F238E27FC236}">
                  <a16:creationId xmlns:a16="http://schemas.microsoft.com/office/drawing/2014/main" id="{7B8E4ED2-DEF0-4D04-A397-4D69E1462977}"/>
                </a:ext>
              </a:extLst>
            </p:cNvPr>
            <p:cNvSpPr>
              <a:spLocks/>
            </p:cNvSpPr>
            <p:nvPr/>
          </p:nvSpPr>
          <p:spPr bwMode="auto">
            <a:xfrm>
              <a:off x="6668655" y="4405230"/>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0" name="Freeform 252">
              <a:extLst>
                <a:ext uri="{FF2B5EF4-FFF2-40B4-BE49-F238E27FC236}">
                  <a16:creationId xmlns:a16="http://schemas.microsoft.com/office/drawing/2014/main" id="{E69C9900-A27B-44B0-9722-88C878DE57A2}"/>
                </a:ext>
              </a:extLst>
            </p:cNvPr>
            <p:cNvSpPr>
              <a:spLocks/>
            </p:cNvSpPr>
            <p:nvPr/>
          </p:nvSpPr>
          <p:spPr bwMode="auto">
            <a:xfrm>
              <a:off x="6756261" y="5126034"/>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1" name="Freeform 253">
              <a:extLst>
                <a:ext uri="{FF2B5EF4-FFF2-40B4-BE49-F238E27FC236}">
                  <a16:creationId xmlns:a16="http://schemas.microsoft.com/office/drawing/2014/main" id="{EC1668E0-9B26-4C06-9804-DB4A80227299}"/>
                </a:ext>
              </a:extLst>
            </p:cNvPr>
            <p:cNvSpPr>
              <a:spLocks/>
            </p:cNvSpPr>
            <p:nvPr/>
          </p:nvSpPr>
          <p:spPr bwMode="auto">
            <a:xfrm>
              <a:off x="6737729" y="4155415"/>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2" name="Freeform 254">
              <a:extLst>
                <a:ext uri="{FF2B5EF4-FFF2-40B4-BE49-F238E27FC236}">
                  <a16:creationId xmlns:a16="http://schemas.microsoft.com/office/drawing/2014/main" id="{16F33C58-4C52-43D9-8D7E-ACCE29091551}"/>
                </a:ext>
              </a:extLst>
            </p:cNvPr>
            <p:cNvSpPr>
              <a:spLocks/>
            </p:cNvSpPr>
            <p:nvPr/>
          </p:nvSpPr>
          <p:spPr bwMode="auto">
            <a:xfrm>
              <a:off x="6660232" y="3861048"/>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3" name="Freeform 255">
              <a:extLst>
                <a:ext uri="{FF2B5EF4-FFF2-40B4-BE49-F238E27FC236}">
                  <a16:creationId xmlns:a16="http://schemas.microsoft.com/office/drawing/2014/main" id="{EC936DD5-061A-40DB-BEDF-FC9C8D0C73B5}"/>
                </a:ext>
              </a:extLst>
            </p:cNvPr>
            <p:cNvSpPr>
              <a:spLocks/>
            </p:cNvSpPr>
            <p:nvPr/>
          </p:nvSpPr>
          <p:spPr bwMode="auto">
            <a:xfrm>
              <a:off x="6380567" y="3590547"/>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5" name="Freeform 256">
              <a:extLst>
                <a:ext uri="{FF2B5EF4-FFF2-40B4-BE49-F238E27FC236}">
                  <a16:creationId xmlns:a16="http://schemas.microsoft.com/office/drawing/2014/main" id="{AE61F726-49ED-4B0E-B38C-66236B378708}"/>
                </a:ext>
              </a:extLst>
            </p:cNvPr>
            <p:cNvSpPr>
              <a:spLocks/>
            </p:cNvSpPr>
            <p:nvPr/>
          </p:nvSpPr>
          <p:spPr bwMode="auto">
            <a:xfrm>
              <a:off x="5428699" y="2199858"/>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6" name="Freeform 257">
              <a:extLst>
                <a:ext uri="{FF2B5EF4-FFF2-40B4-BE49-F238E27FC236}">
                  <a16:creationId xmlns:a16="http://schemas.microsoft.com/office/drawing/2014/main" id="{36F41754-6D80-44CB-B5F2-476E68E67B34}"/>
                </a:ext>
              </a:extLst>
            </p:cNvPr>
            <p:cNvSpPr>
              <a:spLocks/>
            </p:cNvSpPr>
            <p:nvPr/>
          </p:nvSpPr>
          <p:spPr bwMode="auto">
            <a:xfrm>
              <a:off x="5662875" y="2853832"/>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9" name="Freeform 258">
              <a:extLst>
                <a:ext uri="{FF2B5EF4-FFF2-40B4-BE49-F238E27FC236}">
                  <a16:creationId xmlns:a16="http://schemas.microsoft.com/office/drawing/2014/main" id="{D86CF023-98B8-4617-B4E4-4F6E34EE6821}"/>
                </a:ext>
              </a:extLst>
            </p:cNvPr>
            <p:cNvSpPr>
              <a:spLocks/>
            </p:cNvSpPr>
            <p:nvPr/>
          </p:nvSpPr>
          <p:spPr bwMode="auto">
            <a:xfrm>
              <a:off x="5704993" y="2098022"/>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0" name="Freeform 259">
              <a:extLst>
                <a:ext uri="{FF2B5EF4-FFF2-40B4-BE49-F238E27FC236}">
                  <a16:creationId xmlns:a16="http://schemas.microsoft.com/office/drawing/2014/main" id="{2BD64830-313F-4182-985D-A81DB26D46C0}"/>
                </a:ext>
              </a:extLst>
            </p:cNvPr>
            <p:cNvSpPr>
              <a:spLocks/>
            </p:cNvSpPr>
            <p:nvPr/>
          </p:nvSpPr>
          <p:spPr bwMode="auto">
            <a:xfrm>
              <a:off x="5762274" y="1977093"/>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1" name="Freeform 260">
              <a:extLst>
                <a:ext uri="{FF2B5EF4-FFF2-40B4-BE49-F238E27FC236}">
                  <a16:creationId xmlns:a16="http://schemas.microsoft.com/office/drawing/2014/main" id="{A1F9A52D-AF74-403E-AE56-18FEC1327925}"/>
                </a:ext>
              </a:extLst>
            </p:cNvPr>
            <p:cNvSpPr>
              <a:spLocks/>
            </p:cNvSpPr>
            <p:nvPr/>
          </p:nvSpPr>
          <p:spPr bwMode="auto">
            <a:xfrm>
              <a:off x="5833032" y="2145758"/>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4" name="Freeform 261">
              <a:extLst>
                <a:ext uri="{FF2B5EF4-FFF2-40B4-BE49-F238E27FC236}">
                  <a16:creationId xmlns:a16="http://schemas.microsoft.com/office/drawing/2014/main" id="{29A579F6-477B-4947-80E4-662E2954989E}"/>
                </a:ext>
              </a:extLst>
            </p:cNvPr>
            <p:cNvSpPr>
              <a:spLocks/>
            </p:cNvSpPr>
            <p:nvPr/>
          </p:nvSpPr>
          <p:spPr bwMode="auto">
            <a:xfrm>
              <a:off x="5854934" y="2005734"/>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7" name="Freeform 262">
              <a:extLst>
                <a:ext uri="{FF2B5EF4-FFF2-40B4-BE49-F238E27FC236}">
                  <a16:creationId xmlns:a16="http://schemas.microsoft.com/office/drawing/2014/main" id="{E3622926-4DAD-4A26-B14E-5A9D29A9276A}"/>
                </a:ext>
              </a:extLst>
            </p:cNvPr>
            <p:cNvSpPr>
              <a:spLocks/>
            </p:cNvSpPr>
            <p:nvPr/>
          </p:nvSpPr>
          <p:spPr bwMode="auto">
            <a:xfrm>
              <a:off x="6080687" y="1902308"/>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8" name="Freeform 263">
              <a:extLst>
                <a:ext uri="{FF2B5EF4-FFF2-40B4-BE49-F238E27FC236}">
                  <a16:creationId xmlns:a16="http://schemas.microsoft.com/office/drawing/2014/main" id="{3AF5FAE1-B624-4139-8E9D-2382AC781C8D}"/>
                </a:ext>
              </a:extLst>
            </p:cNvPr>
            <p:cNvSpPr>
              <a:spLocks/>
            </p:cNvSpPr>
            <p:nvPr/>
          </p:nvSpPr>
          <p:spPr bwMode="auto">
            <a:xfrm>
              <a:off x="6132913" y="2018464"/>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9" name="Freeform 264">
              <a:extLst>
                <a:ext uri="{FF2B5EF4-FFF2-40B4-BE49-F238E27FC236}">
                  <a16:creationId xmlns:a16="http://schemas.microsoft.com/office/drawing/2014/main" id="{DC464629-C08E-429F-8165-C1587955ED33}"/>
                </a:ext>
              </a:extLst>
            </p:cNvPr>
            <p:cNvSpPr>
              <a:spLocks/>
            </p:cNvSpPr>
            <p:nvPr/>
          </p:nvSpPr>
          <p:spPr bwMode="auto">
            <a:xfrm>
              <a:off x="6134598" y="2126664"/>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0" name="Freeform 265">
              <a:extLst>
                <a:ext uri="{FF2B5EF4-FFF2-40B4-BE49-F238E27FC236}">
                  <a16:creationId xmlns:a16="http://schemas.microsoft.com/office/drawing/2014/main" id="{3CBBDF61-4C14-4338-9755-CFFCD577D429}"/>
                </a:ext>
              </a:extLst>
            </p:cNvPr>
            <p:cNvSpPr>
              <a:spLocks/>
            </p:cNvSpPr>
            <p:nvPr/>
          </p:nvSpPr>
          <p:spPr bwMode="auto">
            <a:xfrm>
              <a:off x="6212095" y="1918219"/>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1" name="Freeform 266">
              <a:extLst>
                <a:ext uri="{FF2B5EF4-FFF2-40B4-BE49-F238E27FC236}">
                  <a16:creationId xmlns:a16="http://schemas.microsoft.com/office/drawing/2014/main" id="{39774454-2601-4E1D-A4FE-ADF64657988E}"/>
                </a:ext>
              </a:extLst>
            </p:cNvPr>
            <p:cNvSpPr>
              <a:spLocks/>
            </p:cNvSpPr>
            <p:nvPr/>
          </p:nvSpPr>
          <p:spPr bwMode="auto">
            <a:xfrm>
              <a:off x="6235681" y="1994596"/>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2" name="Freeform 267">
              <a:extLst>
                <a:ext uri="{FF2B5EF4-FFF2-40B4-BE49-F238E27FC236}">
                  <a16:creationId xmlns:a16="http://schemas.microsoft.com/office/drawing/2014/main" id="{63AC5FD0-7668-4952-8796-DFA1F1A8DD0B}"/>
                </a:ext>
              </a:extLst>
            </p:cNvPr>
            <p:cNvSpPr>
              <a:spLocks/>
            </p:cNvSpPr>
            <p:nvPr/>
          </p:nvSpPr>
          <p:spPr bwMode="auto">
            <a:xfrm>
              <a:off x="6249159" y="1806837"/>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3" name="Freeform 268">
              <a:extLst>
                <a:ext uri="{FF2B5EF4-FFF2-40B4-BE49-F238E27FC236}">
                  <a16:creationId xmlns:a16="http://schemas.microsoft.com/office/drawing/2014/main" id="{D2B4F3EF-F805-4619-A9F3-3B59CD96AB20}"/>
                </a:ext>
              </a:extLst>
            </p:cNvPr>
            <p:cNvSpPr>
              <a:spLocks/>
            </p:cNvSpPr>
            <p:nvPr/>
          </p:nvSpPr>
          <p:spPr bwMode="auto">
            <a:xfrm>
              <a:off x="6249159" y="2058243"/>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4" name="Freeform 269">
              <a:extLst>
                <a:ext uri="{FF2B5EF4-FFF2-40B4-BE49-F238E27FC236}">
                  <a16:creationId xmlns:a16="http://schemas.microsoft.com/office/drawing/2014/main" id="{06BC5FB0-8A88-422F-89D6-925CB0AB24DD}"/>
                </a:ext>
              </a:extLst>
            </p:cNvPr>
            <p:cNvSpPr>
              <a:spLocks/>
            </p:cNvSpPr>
            <p:nvPr/>
          </p:nvSpPr>
          <p:spPr bwMode="auto">
            <a:xfrm>
              <a:off x="6250844" y="1967546"/>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5" name="Freeform 270">
              <a:extLst>
                <a:ext uri="{FF2B5EF4-FFF2-40B4-BE49-F238E27FC236}">
                  <a16:creationId xmlns:a16="http://schemas.microsoft.com/office/drawing/2014/main" id="{764B32FC-6376-4B00-A29B-1896FE81C426}"/>
                </a:ext>
              </a:extLst>
            </p:cNvPr>
            <p:cNvSpPr>
              <a:spLocks/>
            </p:cNvSpPr>
            <p:nvPr/>
          </p:nvSpPr>
          <p:spPr bwMode="auto">
            <a:xfrm>
              <a:off x="6260952" y="2120299"/>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6" name="Freeform 271">
              <a:extLst>
                <a:ext uri="{FF2B5EF4-FFF2-40B4-BE49-F238E27FC236}">
                  <a16:creationId xmlns:a16="http://schemas.microsoft.com/office/drawing/2014/main" id="{32651CED-375A-4875-B98C-606ADFF9D6D2}"/>
                </a:ext>
              </a:extLst>
            </p:cNvPr>
            <p:cNvSpPr>
              <a:spLocks/>
            </p:cNvSpPr>
            <p:nvPr/>
          </p:nvSpPr>
          <p:spPr bwMode="auto">
            <a:xfrm>
              <a:off x="6326656" y="1720913"/>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7" name="Freeform 272">
              <a:extLst>
                <a:ext uri="{FF2B5EF4-FFF2-40B4-BE49-F238E27FC236}">
                  <a16:creationId xmlns:a16="http://schemas.microsoft.com/office/drawing/2014/main" id="{359DC3A2-ADCB-404B-8A29-CC9F8FABE7E4}"/>
                </a:ext>
              </a:extLst>
            </p:cNvPr>
            <p:cNvSpPr>
              <a:spLocks/>
            </p:cNvSpPr>
            <p:nvPr/>
          </p:nvSpPr>
          <p:spPr bwMode="auto">
            <a:xfrm>
              <a:off x="6362036" y="2128255"/>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8" name="Freeform 273">
              <a:extLst>
                <a:ext uri="{FF2B5EF4-FFF2-40B4-BE49-F238E27FC236}">
                  <a16:creationId xmlns:a16="http://schemas.microsoft.com/office/drawing/2014/main" id="{445EDB83-37AB-414C-801C-898DED8607ED}"/>
                </a:ext>
              </a:extLst>
            </p:cNvPr>
            <p:cNvSpPr>
              <a:spLocks/>
            </p:cNvSpPr>
            <p:nvPr/>
          </p:nvSpPr>
          <p:spPr bwMode="auto">
            <a:xfrm>
              <a:off x="6415947" y="2409893"/>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9" name="Freeform 274">
              <a:extLst>
                <a:ext uri="{FF2B5EF4-FFF2-40B4-BE49-F238E27FC236}">
                  <a16:creationId xmlns:a16="http://schemas.microsoft.com/office/drawing/2014/main" id="{E91FBD37-1E4B-48FA-904C-AEFF93F4CAC3}"/>
                </a:ext>
              </a:extLst>
            </p:cNvPr>
            <p:cNvSpPr>
              <a:spLocks/>
            </p:cNvSpPr>
            <p:nvPr/>
          </p:nvSpPr>
          <p:spPr bwMode="auto">
            <a:xfrm>
              <a:off x="6926418" y="2829964"/>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0" name="Freeform 275">
              <a:extLst>
                <a:ext uri="{FF2B5EF4-FFF2-40B4-BE49-F238E27FC236}">
                  <a16:creationId xmlns:a16="http://schemas.microsoft.com/office/drawing/2014/main" id="{02C1BEC4-40EA-4577-9B07-A30870BBA01D}"/>
                </a:ext>
              </a:extLst>
            </p:cNvPr>
            <p:cNvSpPr>
              <a:spLocks/>
            </p:cNvSpPr>
            <p:nvPr/>
          </p:nvSpPr>
          <p:spPr bwMode="auto">
            <a:xfrm>
              <a:off x="6629907" y="4316124"/>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1" name="Freeform 276">
              <a:extLst>
                <a:ext uri="{FF2B5EF4-FFF2-40B4-BE49-F238E27FC236}">
                  <a16:creationId xmlns:a16="http://schemas.microsoft.com/office/drawing/2014/main" id="{26EDFCD1-587D-4291-BBDB-6E23BD9369D1}"/>
                </a:ext>
              </a:extLst>
            </p:cNvPr>
            <p:cNvSpPr>
              <a:spLocks/>
            </p:cNvSpPr>
            <p:nvPr/>
          </p:nvSpPr>
          <p:spPr bwMode="auto">
            <a:xfrm>
              <a:off x="6636645" y="5021016"/>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2" name="Freeform 277">
              <a:extLst>
                <a:ext uri="{FF2B5EF4-FFF2-40B4-BE49-F238E27FC236}">
                  <a16:creationId xmlns:a16="http://schemas.microsoft.com/office/drawing/2014/main" id="{BC5E2371-4A9A-47E3-BDD8-89F3750DA755}"/>
                </a:ext>
              </a:extLst>
            </p:cNvPr>
            <p:cNvSpPr>
              <a:spLocks/>
            </p:cNvSpPr>
            <p:nvPr/>
          </p:nvSpPr>
          <p:spPr bwMode="auto">
            <a:xfrm>
              <a:off x="6650123" y="4850760"/>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3" name="Freeform 278">
              <a:extLst>
                <a:ext uri="{FF2B5EF4-FFF2-40B4-BE49-F238E27FC236}">
                  <a16:creationId xmlns:a16="http://schemas.microsoft.com/office/drawing/2014/main" id="{5C9EC132-844D-4251-9207-24F015205DDB}"/>
                </a:ext>
              </a:extLst>
            </p:cNvPr>
            <p:cNvSpPr>
              <a:spLocks/>
            </p:cNvSpPr>
            <p:nvPr/>
          </p:nvSpPr>
          <p:spPr bwMode="auto">
            <a:xfrm>
              <a:off x="6661916" y="5145128"/>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4" name="Freeform 279">
              <a:extLst>
                <a:ext uri="{FF2B5EF4-FFF2-40B4-BE49-F238E27FC236}">
                  <a16:creationId xmlns:a16="http://schemas.microsoft.com/office/drawing/2014/main" id="{D1A6FDCB-CCA4-45D3-9B3B-96C638D132B2}"/>
                </a:ext>
              </a:extLst>
            </p:cNvPr>
            <p:cNvSpPr>
              <a:spLocks/>
            </p:cNvSpPr>
            <p:nvPr/>
          </p:nvSpPr>
          <p:spPr bwMode="auto">
            <a:xfrm>
              <a:off x="6666970" y="5106940"/>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5" name="Freeform 280">
              <a:extLst>
                <a:ext uri="{FF2B5EF4-FFF2-40B4-BE49-F238E27FC236}">
                  <a16:creationId xmlns:a16="http://schemas.microsoft.com/office/drawing/2014/main" id="{DAA24F25-49F7-4B61-871D-37BD2933801B}"/>
                </a:ext>
              </a:extLst>
            </p:cNvPr>
            <p:cNvSpPr>
              <a:spLocks/>
            </p:cNvSpPr>
            <p:nvPr/>
          </p:nvSpPr>
          <p:spPr bwMode="auto">
            <a:xfrm>
              <a:off x="6693926" y="5157857"/>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6" name="Freeform 281">
              <a:extLst>
                <a:ext uri="{FF2B5EF4-FFF2-40B4-BE49-F238E27FC236}">
                  <a16:creationId xmlns:a16="http://schemas.microsoft.com/office/drawing/2014/main" id="{DF9F7FAA-2F2B-4C5B-9288-901D29823064}"/>
                </a:ext>
              </a:extLst>
            </p:cNvPr>
            <p:cNvSpPr>
              <a:spLocks/>
            </p:cNvSpPr>
            <p:nvPr/>
          </p:nvSpPr>
          <p:spPr bwMode="auto">
            <a:xfrm>
              <a:off x="6707404" y="5126034"/>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7" name="Freeform 282">
              <a:extLst>
                <a:ext uri="{FF2B5EF4-FFF2-40B4-BE49-F238E27FC236}">
                  <a16:creationId xmlns:a16="http://schemas.microsoft.com/office/drawing/2014/main" id="{8F5C8FB0-1DAE-4E35-A49B-A13801E5B8AE}"/>
                </a:ext>
              </a:extLst>
            </p:cNvPr>
            <p:cNvSpPr>
              <a:spLocks/>
            </p:cNvSpPr>
            <p:nvPr/>
          </p:nvSpPr>
          <p:spPr bwMode="auto">
            <a:xfrm>
              <a:off x="6732675" y="5194455"/>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8" name="Freeform 283">
              <a:extLst>
                <a:ext uri="{FF2B5EF4-FFF2-40B4-BE49-F238E27FC236}">
                  <a16:creationId xmlns:a16="http://schemas.microsoft.com/office/drawing/2014/main" id="{0002981B-4328-4F86-B3CF-EA24FBB373AB}"/>
                </a:ext>
              </a:extLst>
            </p:cNvPr>
            <p:cNvSpPr>
              <a:spLocks/>
            </p:cNvSpPr>
            <p:nvPr/>
          </p:nvSpPr>
          <p:spPr bwMode="auto">
            <a:xfrm>
              <a:off x="6768054" y="5186499"/>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9" name="Freeform 284">
              <a:extLst>
                <a:ext uri="{FF2B5EF4-FFF2-40B4-BE49-F238E27FC236}">
                  <a16:creationId xmlns:a16="http://schemas.microsoft.com/office/drawing/2014/main" id="{446A5B02-B510-4F53-889C-048A46530D7D}"/>
                </a:ext>
              </a:extLst>
            </p:cNvPr>
            <p:cNvSpPr>
              <a:spLocks/>
            </p:cNvSpPr>
            <p:nvPr/>
          </p:nvSpPr>
          <p:spPr bwMode="auto">
            <a:xfrm>
              <a:off x="6569256" y="3716250"/>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0" name="Freeform 285">
              <a:extLst>
                <a:ext uri="{FF2B5EF4-FFF2-40B4-BE49-F238E27FC236}">
                  <a16:creationId xmlns:a16="http://schemas.microsoft.com/office/drawing/2014/main" id="{7C60D197-D2FA-47BB-A3DF-58668AEF3D3B}"/>
                </a:ext>
              </a:extLst>
            </p:cNvPr>
            <p:cNvSpPr>
              <a:spLocks/>
            </p:cNvSpPr>
            <p:nvPr/>
          </p:nvSpPr>
          <p:spPr bwMode="auto">
            <a:xfrm>
              <a:off x="6442902" y="3743300"/>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1" name="Freeform 286">
              <a:extLst>
                <a:ext uri="{FF2B5EF4-FFF2-40B4-BE49-F238E27FC236}">
                  <a16:creationId xmlns:a16="http://schemas.microsoft.com/office/drawing/2014/main" id="{936B0095-E921-4B95-92BA-41A93C5EA169}"/>
                </a:ext>
              </a:extLst>
            </p:cNvPr>
            <p:cNvSpPr>
              <a:spLocks/>
            </p:cNvSpPr>
            <p:nvPr/>
          </p:nvSpPr>
          <p:spPr bwMode="auto">
            <a:xfrm>
              <a:off x="6456380" y="3495077"/>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2" name="Freeform 287">
              <a:extLst>
                <a:ext uri="{FF2B5EF4-FFF2-40B4-BE49-F238E27FC236}">
                  <a16:creationId xmlns:a16="http://schemas.microsoft.com/office/drawing/2014/main" id="{20BEF75A-AEEE-4D99-A159-EA90E1FF38EB}"/>
                </a:ext>
              </a:extLst>
            </p:cNvPr>
            <p:cNvSpPr>
              <a:spLocks/>
            </p:cNvSpPr>
            <p:nvPr/>
          </p:nvSpPr>
          <p:spPr bwMode="auto">
            <a:xfrm>
              <a:off x="6698980" y="3561906"/>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3" name="Freeform 288">
              <a:extLst>
                <a:ext uri="{FF2B5EF4-FFF2-40B4-BE49-F238E27FC236}">
                  <a16:creationId xmlns:a16="http://schemas.microsoft.com/office/drawing/2014/main" id="{A981D3C2-C173-497F-9742-1AD9EF3E61AB}"/>
                </a:ext>
              </a:extLst>
            </p:cNvPr>
            <p:cNvSpPr>
              <a:spLocks/>
            </p:cNvSpPr>
            <p:nvPr/>
          </p:nvSpPr>
          <p:spPr bwMode="auto">
            <a:xfrm>
              <a:off x="6532193" y="3935833"/>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4" name="Freeform 289">
              <a:extLst>
                <a:ext uri="{FF2B5EF4-FFF2-40B4-BE49-F238E27FC236}">
                  <a16:creationId xmlns:a16="http://schemas.microsoft.com/office/drawing/2014/main" id="{9B0ACC4A-A334-47A7-AC62-349C4676B80B}"/>
                </a:ext>
              </a:extLst>
            </p:cNvPr>
            <p:cNvSpPr>
              <a:spLocks/>
            </p:cNvSpPr>
            <p:nvPr/>
          </p:nvSpPr>
          <p:spPr bwMode="auto">
            <a:xfrm>
              <a:off x="6362036" y="3673289"/>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5" name="Freeform 290">
              <a:extLst>
                <a:ext uri="{FF2B5EF4-FFF2-40B4-BE49-F238E27FC236}">
                  <a16:creationId xmlns:a16="http://schemas.microsoft.com/office/drawing/2014/main" id="{0378ABAC-AB2F-4A14-B5F3-301430FE53E9}"/>
                </a:ext>
              </a:extLst>
            </p:cNvPr>
            <p:cNvSpPr>
              <a:spLocks/>
            </p:cNvSpPr>
            <p:nvPr/>
          </p:nvSpPr>
          <p:spPr bwMode="auto">
            <a:xfrm>
              <a:off x="6897778" y="5089437"/>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6" name="Freeform 291">
              <a:extLst>
                <a:ext uri="{FF2B5EF4-FFF2-40B4-BE49-F238E27FC236}">
                  <a16:creationId xmlns:a16="http://schemas.microsoft.com/office/drawing/2014/main" id="{3325E392-AA26-4FBC-8DC8-060697E0DA6B}"/>
                </a:ext>
              </a:extLst>
            </p:cNvPr>
            <p:cNvSpPr>
              <a:spLocks/>
            </p:cNvSpPr>
            <p:nvPr/>
          </p:nvSpPr>
          <p:spPr bwMode="auto">
            <a:xfrm>
              <a:off x="6919679" y="5089437"/>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7" name="Freeform 292">
              <a:extLst>
                <a:ext uri="{FF2B5EF4-FFF2-40B4-BE49-F238E27FC236}">
                  <a16:creationId xmlns:a16="http://schemas.microsoft.com/office/drawing/2014/main" id="{153BC96B-F3D0-4415-86D1-88D551C56EF8}"/>
                </a:ext>
              </a:extLst>
            </p:cNvPr>
            <p:cNvSpPr>
              <a:spLocks/>
            </p:cNvSpPr>
            <p:nvPr/>
          </p:nvSpPr>
          <p:spPr bwMode="auto">
            <a:xfrm>
              <a:off x="7017393" y="3853092"/>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8" name="Freeform 293">
              <a:extLst>
                <a:ext uri="{FF2B5EF4-FFF2-40B4-BE49-F238E27FC236}">
                  <a16:creationId xmlns:a16="http://schemas.microsoft.com/office/drawing/2014/main" id="{3B9CD4D2-2E61-47D7-8D19-D4B745A4F5F7}"/>
                </a:ext>
              </a:extLst>
            </p:cNvPr>
            <p:cNvSpPr>
              <a:spLocks/>
            </p:cNvSpPr>
            <p:nvPr/>
          </p:nvSpPr>
          <p:spPr bwMode="auto">
            <a:xfrm>
              <a:off x="6677079" y="1700228"/>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9" name="Freeform 294">
              <a:extLst>
                <a:ext uri="{FF2B5EF4-FFF2-40B4-BE49-F238E27FC236}">
                  <a16:creationId xmlns:a16="http://schemas.microsoft.com/office/drawing/2014/main" id="{8C408A7B-06E6-4583-8C3D-3E5FD223DA08}"/>
                </a:ext>
              </a:extLst>
            </p:cNvPr>
            <p:cNvSpPr>
              <a:spLocks/>
            </p:cNvSpPr>
            <p:nvPr/>
          </p:nvSpPr>
          <p:spPr bwMode="auto">
            <a:xfrm>
              <a:off x="6321602" y="3601686"/>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0" name="Freeform 295">
              <a:extLst>
                <a:ext uri="{FF2B5EF4-FFF2-40B4-BE49-F238E27FC236}">
                  <a16:creationId xmlns:a16="http://schemas.microsoft.com/office/drawing/2014/main" id="{5F70DC7B-9E40-423A-843C-DDB990404729}"/>
                </a:ext>
              </a:extLst>
            </p:cNvPr>
            <p:cNvSpPr>
              <a:spLocks/>
            </p:cNvSpPr>
            <p:nvPr/>
          </p:nvSpPr>
          <p:spPr bwMode="auto">
            <a:xfrm>
              <a:off x="6891039" y="3797400"/>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1" name="Freeform 296">
              <a:extLst>
                <a:ext uri="{FF2B5EF4-FFF2-40B4-BE49-F238E27FC236}">
                  <a16:creationId xmlns:a16="http://schemas.microsoft.com/office/drawing/2014/main" id="{E3534442-4205-4B6A-BA61-46B4D2F321F4}"/>
                </a:ext>
              </a:extLst>
            </p:cNvPr>
            <p:cNvSpPr>
              <a:spLocks/>
            </p:cNvSpPr>
            <p:nvPr/>
          </p:nvSpPr>
          <p:spPr bwMode="auto">
            <a:xfrm>
              <a:off x="6650123" y="3561906"/>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2" name="Freeform 297">
              <a:extLst>
                <a:ext uri="{FF2B5EF4-FFF2-40B4-BE49-F238E27FC236}">
                  <a16:creationId xmlns:a16="http://schemas.microsoft.com/office/drawing/2014/main" id="{1DECB4CC-D152-44D5-B2DE-B7F93117018F}"/>
                </a:ext>
              </a:extLst>
            </p:cNvPr>
            <p:cNvSpPr>
              <a:spLocks/>
            </p:cNvSpPr>
            <p:nvPr/>
          </p:nvSpPr>
          <p:spPr bwMode="auto">
            <a:xfrm>
              <a:off x="6375513" y="3643056"/>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3" name="Freeform 298">
              <a:extLst>
                <a:ext uri="{FF2B5EF4-FFF2-40B4-BE49-F238E27FC236}">
                  <a16:creationId xmlns:a16="http://schemas.microsoft.com/office/drawing/2014/main" id="{20D138C0-C321-4810-9CA6-65B2EAB787D0}"/>
                </a:ext>
              </a:extLst>
            </p:cNvPr>
            <p:cNvSpPr>
              <a:spLocks/>
            </p:cNvSpPr>
            <p:nvPr/>
          </p:nvSpPr>
          <p:spPr bwMode="auto">
            <a:xfrm>
              <a:off x="7563243" y="2389208"/>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4" name="Freeform 299">
              <a:extLst>
                <a:ext uri="{FF2B5EF4-FFF2-40B4-BE49-F238E27FC236}">
                  <a16:creationId xmlns:a16="http://schemas.microsoft.com/office/drawing/2014/main" id="{7AFFCC4A-2547-4E73-AC13-86B2DE89A85B}"/>
                </a:ext>
              </a:extLst>
            </p:cNvPr>
            <p:cNvSpPr>
              <a:spLocks/>
            </p:cNvSpPr>
            <p:nvPr/>
          </p:nvSpPr>
          <p:spPr bwMode="auto">
            <a:xfrm>
              <a:off x="5868412" y="3288224"/>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5" name="Freeform 300">
              <a:extLst>
                <a:ext uri="{FF2B5EF4-FFF2-40B4-BE49-F238E27FC236}">
                  <a16:creationId xmlns:a16="http://schemas.microsoft.com/office/drawing/2014/main" id="{D7729F4C-09C6-4351-8D2B-C70FA87FD99E}"/>
                </a:ext>
              </a:extLst>
            </p:cNvPr>
            <p:cNvSpPr>
              <a:spLocks/>
            </p:cNvSpPr>
            <p:nvPr/>
          </p:nvSpPr>
          <p:spPr bwMode="auto">
            <a:xfrm>
              <a:off x="6412577" y="3662150"/>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6" name="Freeform 301">
              <a:extLst>
                <a:ext uri="{FF2B5EF4-FFF2-40B4-BE49-F238E27FC236}">
                  <a16:creationId xmlns:a16="http://schemas.microsoft.com/office/drawing/2014/main" id="{B64FBED4-E75C-4A68-A537-B0FD1B442CDA}"/>
                </a:ext>
              </a:extLst>
            </p:cNvPr>
            <p:cNvSpPr>
              <a:spLocks/>
            </p:cNvSpPr>
            <p:nvPr/>
          </p:nvSpPr>
          <p:spPr bwMode="auto">
            <a:xfrm>
              <a:off x="6490074" y="3770350"/>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7" name="Freeform 302">
              <a:extLst>
                <a:ext uri="{FF2B5EF4-FFF2-40B4-BE49-F238E27FC236}">
                  <a16:creationId xmlns:a16="http://schemas.microsoft.com/office/drawing/2014/main" id="{B1130665-DA80-4DB1-ADDC-6C86757735E3}"/>
                </a:ext>
              </a:extLst>
            </p:cNvPr>
            <p:cNvSpPr>
              <a:spLocks/>
            </p:cNvSpPr>
            <p:nvPr/>
          </p:nvSpPr>
          <p:spPr bwMode="auto">
            <a:xfrm>
              <a:off x="6867453" y="4352721"/>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8" name="Freeform 303">
              <a:extLst>
                <a:ext uri="{FF2B5EF4-FFF2-40B4-BE49-F238E27FC236}">
                  <a16:creationId xmlns:a16="http://schemas.microsoft.com/office/drawing/2014/main" id="{81353A40-1F1F-4B17-A80B-BD6454A3344A}"/>
                </a:ext>
              </a:extLst>
            </p:cNvPr>
            <p:cNvSpPr>
              <a:spLocks/>
            </p:cNvSpPr>
            <p:nvPr/>
          </p:nvSpPr>
          <p:spPr bwMode="auto">
            <a:xfrm>
              <a:off x="6523769" y="3966065"/>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9" name="Freeform 304">
              <a:extLst>
                <a:ext uri="{FF2B5EF4-FFF2-40B4-BE49-F238E27FC236}">
                  <a16:creationId xmlns:a16="http://schemas.microsoft.com/office/drawing/2014/main" id="{9B4A94EF-450C-46E7-A483-7FC88BA05B1E}"/>
                </a:ext>
              </a:extLst>
            </p:cNvPr>
            <p:cNvSpPr>
              <a:spLocks/>
            </p:cNvSpPr>
            <p:nvPr/>
          </p:nvSpPr>
          <p:spPr bwMode="auto">
            <a:xfrm>
              <a:off x="6948319" y="3848318"/>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0" name="Freeform 305">
              <a:extLst>
                <a:ext uri="{FF2B5EF4-FFF2-40B4-BE49-F238E27FC236}">
                  <a16:creationId xmlns:a16="http://schemas.microsoft.com/office/drawing/2014/main" id="{E6261BA1-AB82-4FC4-9CD2-8F6C5273567C}"/>
                </a:ext>
              </a:extLst>
            </p:cNvPr>
            <p:cNvSpPr>
              <a:spLocks/>
            </p:cNvSpPr>
            <p:nvPr/>
          </p:nvSpPr>
          <p:spPr bwMode="auto">
            <a:xfrm>
              <a:off x="6877561" y="3749665"/>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1" name="Freeform 306">
              <a:extLst>
                <a:ext uri="{FF2B5EF4-FFF2-40B4-BE49-F238E27FC236}">
                  <a16:creationId xmlns:a16="http://schemas.microsoft.com/office/drawing/2014/main" id="{617F6479-2ED2-45F6-B082-C2369759FEB9}"/>
                </a:ext>
              </a:extLst>
            </p:cNvPr>
            <p:cNvSpPr>
              <a:spLocks/>
            </p:cNvSpPr>
            <p:nvPr/>
          </p:nvSpPr>
          <p:spPr bwMode="auto">
            <a:xfrm>
              <a:off x="4933390" y="2220543"/>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2" name="Freeform 307">
              <a:extLst>
                <a:ext uri="{FF2B5EF4-FFF2-40B4-BE49-F238E27FC236}">
                  <a16:creationId xmlns:a16="http://schemas.microsoft.com/office/drawing/2014/main" id="{450EB96D-24FD-439B-AE3C-D534EA5F1852}"/>
                </a:ext>
              </a:extLst>
            </p:cNvPr>
            <p:cNvSpPr>
              <a:spLocks/>
            </p:cNvSpPr>
            <p:nvPr/>
          </p:nvSpPr>
          <p:spPr bwMode="auto">
            <a:xfrm>
              <a:off x="5155773" y="3558724"/>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3" name="Freeform 308">
              <a:extLst>
                <a:ext uri="{FF2B5EF4-FFF2-40B4-BE49-F238E27FC236}">
                  <a16:creationId xmlns:a16="http://schemas.microsoft.com/office/drawing/2014/main" id="{2E2332AA-688D-4B9B-A7E8-3AFFCB2F6111}"/>
                </a:ext>
              </a:extLst>
            </p:cNvPr>
            <p:cNvSpPr>
              <a:spLocks/>
            </p:cNvSpPr>
            <p:nvPr/>
          </p:nvSpPr>
          <p:spPr bwMode="auto">
            <a:xfrm>
              <a:off x="5175990" y="2659708"/>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4" name="Freeform 309">
              <a:extLst>
                <a:ext uri="{FF2B5EF4-FFF2-40B4-BE49-F238E27FC236}">
                  <a16:creationId xmlns:a16="http://schemas.microsoft.com/office/drawing/2014/main" id="{CC2D4CEA-DB64-4A6F-A46A-E6026A8B600B}"/>
                </a:ext>
              </a:extLst>
            </p:cNvPr>
            <p:cNvSpPr>
              <a:spLocks/>
            </p:cNvSpPr>
            <p:nvPr/>
          </p:nvSpPr>
          <p:spPr bwMode="auto">
            <a:xfrm>
              <a:off x="5482610" y="2602426"/>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5" name="Freeform 310">
              <a:extLst>
                <a:ext uri="{FF2B5EF4-FFF2-40B4-BE49-F238E27FC236}">
                  <a16:creationId xmlns:a16="http://schemas.microsoft.com/office/drawing/2014/main" id="{680B714A-59B0-4FE5-8F64-D2C3DC0EDDA1}"/>
                </a:ext>
              </a:extLst>
            </p:cNvPr>
            <p:cNvSpPr>
              <a:spLocks/>
            </p:cNvSpPr>
            <p:nvPr/>
          </p:nvSpPr>
          <p:spPr bwMode="auto">
            <a:xfrm>
              <a:off x="5514620" y="2648570"/>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6" name="Freeform 311">
              <a:extLst>
                <a:ext uri="{FF2B5EF4-FFF2-40B4-BE49-F238E27FC236}">
                  <a16:creationId xmlns:a16="http://schemas.microsoft.com/office/drawing/2014/main" id="{AF6AE141-D4D1-4692-8DF1-A90F62567665}"/>
                </a:ext>
              </a:extLst>
            </p:cNvPr>
            <p:cNvSpPr>
              <a:spLocks/>
            </p:cNvSpPr>
            <p:nvPr/>
          </p:nvSpPr>
          <p:spPr bwMode="auto">
            <a:xfrm>
              <a:off x="5524728" y="2667664"/>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7" name="Freeform 312">
              <a:extLst>
                <a:ext uri="{FF2B5EF4-FFF2-40B4-BE49-F238E27FC236}">
                  <a16:creationId xmlns:a16="http://schemas.microsoft.com/office/drawing/2014/main" id="{8034EF02-7DF5-44A9-B8CD-C6BBA9471EC2}"/>
                </a:ext>
              </a:extLst>
            </p:cNvPr>
            <p:cNvSpPr>
              <a:spLocks/>
            </p:cNvSpPr>
            <p:nvPr/>
          </p:nvSpPr>
          <p:spPr bwMode="auto">
            <a:xfrm>
              <a:off x="5541575" y="2650161"/>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8" name="Freeform 313">
              <a:extLst>
                <a:ext uri="{FF2B5EF4-FFF2-40B4-BE49-F238E27FC236}">
                  <a16:creationId xmlns:a16="http://schemas.microsoft.com/office/drawing/2014/main" id="{FC6E1B2B-24F8-4644-8411-0DC4EA81E73B}"/>
                </a:ext>
              </a:extLst>
            </p:cNvPr>
            <p:cNvSpPr>
              <a:spLocks/>
            </p:cNvSpPr>
            <p:nvPr/>
          </p:nvSpPr>
          <p:spPr bwMode="auto">
            <a:xfrm>
              <a:off x="5556738" y="2680394"/>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9" name="Freeform 314">
              <a:extLst>
                <a:ext uri="{FF2B5EF4-FFF2-40B4-BE49-F238E27FC236}">
                  <a16:creationId xmlns:a16="http://schemas.microsoft.com/office/drawing/2014/main" id="{855B3D65-25ED-4736-8B1D-F6FA1DE1D557}"/>
                </a:ext>
              </a:extLst>
            </p:cNvPr>
            <p:cNvSpPr>
              <a:spLocks/>
            </p:cNvSpPr>
            <p:nvPr/>
          </p:nvSpPr>
          <p:spPr bwMode="auto">
            <a:xfrm>
              <a:off x="5561792" y="2702670"/>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0" name="Freeform 315">
              <a:extLst>
                <a:ext uri="{FF2B5EF4-FFF2-40B4-BE49-F238E27FC236}">
                  <a16:creationId xmlns:a16="http://schemas.microsoft.com/office/drawing/2014/main" id="{2148DC00-9E04-4509-9C51-033E3B564568}"/>
                </a:ext>
              </a:extLst>
            </p:cNvPr>
            <p:cNvSpPr>
              <a:spLocks/>
            </p:cNvSpPr>
            <p:nvPr/>
          </p:nvSpPr>
          <p:spPr bwMode="auto">
            <a:xfrm>
              <a:off x="5602225" y="2712217"/>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1" name="Freeform 316">
              <a:extLst>
                <a:ext uri="{FF2B5EF4-FFF2-40B4-BE49-F238E27FC236}">
                  <a16:creationId xmlns:a16="http://schemas.microsoft.com/office/drawing/2014/main" id="{00BD4565-5313-406C-A6A2-58509B4336D6}"/>
                </a:ext>
              </a:extLst>
            </p:cNvPr>
            <p:cNvSpPr>
              <a:spLocks/>
            </p:cNvSpPr>
            <p:nvPr/>
          </p:nvSpPr>
          <p:spPr bwMode="auto">
            <a:xfrm>
              <a:off x="5728579" y="2888838"/>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2" name="Freeform 317">
              <a:extLst>
                <a:ext uri="{FF2B5EF4-FFF2-40B4-BE49-F238E27FC236}">
                  <a16:creationId xmlns:a16="http://schemas.microsoft.com/office/drawing/2014/main" id="{0A9E4B6D-0116-4797-87C9-B8564B984E54}"/>
                </a:ext>
              </a:extLst>
            </p:cNvPr>
            <p:cNvSpPr>
              <a:spLocks/>
            </p:cNvSpPr>
            <p:nvPr/>
          </p:nvSpPr>
          <p:spPr bwMode="auto">
            <a:xfrm>
              <a:off x="6943265" y="4581851"/>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3" name="Freeform 318">
              <a:extLst>
                <a:ext uri="{FF2B5EF4-FFF2-40B4-BE49-F238E27FC236}">
                  <a16:creationId xmlns:a16="http://schemas.microsoft.com/office/drawing/2014/main" id="{3A2013F5-B6B1-4B65-8060-E07D83BB63FF}"/>
                </a:ext>
              </a:extLst>
            </p:cNvPr>
            <p:cNvSpPr>
              <a:spLocks/>
            </p:cNvSpPr>
            <p:nvPr/>
          </p:nvSpPr>
          <p:spPr bwMode="auto">
            <a:xfrm>
              <a:off x="6672025" y="3717842"/>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4" name="Freeform 320">
              <a:extLst>
                <a:ext uri="{FF2B5EF4-FFF2-40B4-BE49-F238E27FC236}">
                  <a16:creationId xmlns:a16="http://schemas.microsoft.com/office/drawing/2014/main" id="{7AA3DA38-3506-4E81-9EAD-E61789B864C1}"/>
                </a:ext>
              </a:extLst>
            </p:cNvPr>
            <p:cNvSpPr>
              <a:spLocks/>
            </p:cNvSpPr>
            <p:nvPr/>
          </p:nvSpPr>
          <p:spPr bwMode="auto">
            <a:xfrm>
              <a:off x="2372611" y="3156156"/>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5" name="Freeform 321">
              <a:extLst>
                <a:ext uri="{FF2B5EF4-FFF2-40B4-BE49-F238E27FC236}">
                  <a16:creationId xmlns:a16="http://schemas.microsoft.com/office/drawing/2014/main" id="{B0BFEF8C-0A11-47DF-AD29-05A49E2893C6}"/>
                </a:ext>
              </a:extLst>
            </p:cNvPr>
            <p:cNvSpPr>
              <a:spLocks/>
            </p:cNvSpPr>
            <p:nvPr/>
          </p:nvSpPr>
          <p:spPr bwMode="auto">
            <a:xfrm>
              <a:off x="1614485" y="3059094"/>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6" name="Freeform 322">
              <a:extLst>
                <a:ext uri="{FF2B5EF4-FFF2-40B4-BE49-F238E27FC236}">
                  <a16:creationId xmlns:a16="http://schemas.microsoft.com/office/drawing/2014/main" id="{D53E2590-9969-42E5-BD80-9D697572F695}"/>
                </a:ext>
              </a:extLst>
            </p:cNvPr>
            <p:cNvSpPr>
              <a:spLocks/>
            </p:cNvSpPr>
            <p:nvPr/>
          </p:nvSpPr>
          <p:spPr bwMode="auto">
            <a:xfrm>
              <a:off x="1102329" y="3191162"/>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7" name="Freeform 323">
              <a:extLst>
                <a:ext uri="{FF2B5EF4-FFF2-40B4-BE49-F238E27FC236}">
                  <a16:creationId xmlns:a16="http://schemas.microsoft.com/office/drawing/2014/main" id="{17B95637-848A-4B80-998C-6A5869E86E1E}"/>
                </a:ext>
              </a:extLst>
            </p:cNvPr>
            <p:cNvSpPr>
              <a:spLocks/>
            </p:cNvSpPr>
            <p:nvPr/>
          </p:nvSpPr>
          <p:spPr bwMode="auto">
            <a:xfrm>
              <a:off x="3336273" y="4179284"/>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8" name="Freeform 324">
              <a:extLst>
                <a:ext uri="{FF2B5EF4-FFF2-40B4-BE49-F238E27FC236}">
                  <a16:creationId xmlns:a16="http://schemas.microsoft.com/office/drawing/2014/main" id="{F5282EA7-8093-4FDE-8DFD-54B589E43332}"/>
                </a:ext>
              </a:extLst>
            </p:cNvPr>
            <p:cNvSpPr>
              <a:spLocks/>
            </p:cNvSpPr>
            <p:nvPr/>
          </p:nvSpPr>
          <p:spPr bwMode="auto">
            <a:xfrm>
              <a:off x="3915817" y="4823711"/>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9" name="Freeform 325">
              <a:extLst>
                <a:ext uri="{FF2B5EF4-FFF2-40B4-BE49-F238E27FC236}">
                  <a16:creationId xmlns:a16="http://schemas.microsoft.com/office/drawing/2014/main" id="{F9EB5082-F074-4FF6-B0A2-E101C7789F1D}"/>
                </a:ext>
              </a:extLst>
            </p:cNvPr>
            <p:cNvSpPr>
              <a:spLocks/>
            </p:cNvSpPr>
            <p:nvPr/>
          </p:nvSpPr>
          <p:spPr bwMode="auto">
            <a:xfrm>
              <a:off x="1434220" y="2904750"/>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0" name="Freeform 326">
              <a:extLst>
                <a:ext uri="{FF2B5EF4-FFF2-40B4-BE49-F238E27FC236}">
                  <a16:creationId xmlns:a16="http://schemas.microsoft.com/office/drawing/2014/main" id="{95D3D18E-E52A-4BF3-8E37-DA9C4D1C7437}"/>
                </a:ext>
              </a:extLst>
            </p:cNvPr>
            <p:cNvSpPr>
              <a:spLocks/>
            </p:cNvSpPr>
            <p:nvPr/>
          </p:nvSpPr>
          <p:spPr bwMode="auto">
            <a:xfrm>
              <a:off x="2872974" y="3421883"/>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1" name="Freeform 327">
              <a:extLst>
                <a:ext uri="{FF2B5EF4-FFF2-40B4-BE49-F238E27FC236}">
                  <a16:creationId xmlns:a16="http://schemas.microsoft.com/office/drawing/2014/main" id="{FDD5B26D-46DD-4E64-ACBA-7C18EB297185}"/>
                </a:ext>
              </a:extLst>
            </p:cNvPr>
            <p:cNvSpPr>
              <a:spLocks/>
            </p:cNvSpPr>
            <p:nvPr/>
          </p:nvSpPr>
          <p:spPr bwMode="auto">
            <a:xfrm>
              <a:off x="1312920" y="2836329"/>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2" name="Freeform 328">
              <a:extLst>
                <a:ext uri="{FF2B5EF4-FFF2-40B4-BE49-F238E27FC236}">
                  <a16:creationId xmlns:a16="http://schemas.microsoft.com/office/drawing/2014/main" id="{323CE2BC-5CB4-4715-9C5B-2BC6F76DED29}"/>
                </a:ext>
              </a:extLst>
            </p:cNvPr>
            <p:cNvSpPr>
              <a:spLocks/>
            </p:cNvSpPr>
            <p:nvPr/>
          </p:nvSpPr>
          <p:spPr bwMode="auto">
            <a:xfrm>
              <a:off x="2889821" y="3383695"/>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3" name="Freeform 329">
              <a:extLst>
                <a:ext uri="{FF2B5EF4-FFF2-40B4-BE49-F238E27FC236}">
                  <a16:creationId xmlns:a16="http://schemas.microsoft.com/office/drawing/2014/main" id="{672ADA8C-B3FA-4B9F-8F49-EBE982F4C549}"/>
                </a:ext>
              </a:extLst>
            </p:cNvPr>
            <p:cNvSpPr>
              <a:spLocks/>
            </p:cNvSpPr>
            <p:nvPr/>
          </p:nvSpPr>
          <p:spPr bwMode="auto">
            <a:xfrm>
              <a:off x="3353120" y="3862639"/>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4" name="Freeform 330">
              <a:extLst>
                <a:ext uri="{FF2B5EF4-FFF2-40B4-BE49-F238E27FC236}">
                  <a16:creationId xmlns:a16="http://schemas.microsoft.com/office/drawing/2014/main" id="{948794A6-7B33-4BD6-9EF3-71B9253B14CF}"/>
                </a:ext>
              </a:extLst>
            </p:cNvPr>
            <p:cNvSpPr>
              <a:spLocks/>
            </p:cNvSpPr>
            <p:nvPr/>
          </p:nvSpPr>
          <p:spPr bwMode="auto">
            <a:xfrm>
              <a:off x="1673451" y="3017724"/>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5" name="Freeform 331">
              <a:extLst>
                <a:ext uri="{FF2B5EF4-FFF2-40B4-BE49-F238E27FC236}">
                  <a16:creationId xmlns:a16="http://schemas.microsoft.com/office/drawing/2014/main" id="{530B4445-056D-48E1-A8ED-78F1AFBFB50D}"/>
                </a:ext>
              </a:extLst>
            </p:cNvPr>
            <p:cNvSpPr>
              <a:spLocks/>
            </p:cNvSpPr>
            <p:nvPr/>
          </p:nvSpPr>
          <p:spPr bwMode="auto">
            <a:xfrm>
              <a:off x="2952156" y="3388468"/>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6" name="Freeform 332">
              <a:extLst>
                <a:ext uri="{FF2B5EF4-FFF2-40B4-BE49-F238E27FC236}">
                  <a16:creationId xmlns:a16="http://schemas.microsoft.com/office/drawing/2014/main" id="{FFCADD78-8435-4B26-8FBB-5192B29DF756}"/>
                </a:ext>
              </a:extLst>
            </p:cNvPr>
            <p:cNvSpPr>
              <a:spLocks/>
            </p:cNvSpPr>
            <p:nvPr/>
          </p:nvSpPr>
          <p:spPr bwMode="auto">
            <a:xfrm>
              <a:off x="3142529" y="3668516"/>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7" name="Freeform 333">
              <a:extLst>
                <a:ext uri="{FF2B5EF4-FFF2-40B4-BE49-F238E27FC236}">
                  <a16:creationId xmlns:a16="http://schemas.microsoft.com/office/drawing/2014/main" id="{598FFC19-1B98-454E-A199-8C58506196DF}"/>
                </a:ext>
              </a:extLst>
            </p:cNvPr>
            <p:cNvSpPr>
              <a:spLocks/>
            </p:cNvSpPr>
            <p:nvPr/>
          </p:nvSpPr>
          <p:spPr bwMode="auto">
            <a:xfrm>
              <a:off x="2726403" y="3767169"/>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8" name="Freeform 334">
              <a:extLst>
                <a:ext uri="{FF2B5EF4-FFF2-40B4-BE49-F238E27FC236}">
                  <a16:creationId xmlns:a16="http://schemas.microsoft.com/office/drawing/2014/main" id="{5C9B1376-ADDC-4533-83F9-D25C798DA24C}"/>
                </a:ext>
              </a:extLst>
            </p:cNvPr>
            <p:cNvSpPr>
              <a:spLocks/>
            </p:cNvSpPr>
            <p:nvPr/>
          </p:nvSpPr>
          <p:spPr bwMode="auto">
            <a:xfrm>
              <a:off x="2611842" y="2780638"/>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9" name="Freeform 335">
              <a:extLst>
                <a:ext uri="{FF2B5EF4-FFF2-40B4-BE49-F238E27FC236}">
                  <a16:creationId xmlns:a16="http://schemas.microsoft.com/office/drawing/2014/main" id="{4DCBB432-8585-42B6-BEE0-68534CE5DFA2}"/>
                </a:ext>
              </a:extLst>
            </p:cNvPr>
            <p:cNvSpPr>
              <a:spLocks/>
            </p:cNvSpPr>
            <p:nvPr/>
          </p:nvSpPr>
          <p:spPr bwMode="auto">
            <a:xfrm>
              <a:off x="3257091" y="3560315"/>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0" name="Freeform 336">
              <a:extLst>
                <a:ext uri="{FF2B5EF4-FFF2-40B4-BE49-F238E27FC236}">
                  <a16:creationId xmlns:a16="http://schemas.microsoft.com/office/drawing/2014/main" id="{D75F6062-1B91-4043-AC1F-28F8BC1A0E63}"/>
                </a:ext>
              </a:extLst>
            </p:cNvPr>
            <p:cNvSpPr>
              <a:spLocks/>
            </p:cNvSpPr>
            <p:nvPr/>
          </p:nvSpPr>
          <p:spPr bwMode="auto">
            <a:xfrm>
              <a:off x="3464312" y="3453706"/>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1" name="Freeform 337">
              <a:extLst>
                <a:ext uri="{FF2B5EF4-FFF2-40B4-BE49-F238E27FC236}">
                  <a16:creationId xmlns:a16="http://schemas.microsoft.com/office/drawing/2014/main" id="{34C4DAD5-B7FB-4DE7-AABE-5A685C845E70}"/>
                </a:ext>
              </a:extLst>
            </p:cNvPr>
            <p:cNvSpPr>
              <a:spLocks/>
            </p:cNvSpPr>
            <p:nvPr/>
          </p:nvSpPr>
          <p:spPr bwMode="auto">
            <a:xfrm>
              <a:off x="1478023" y="2844285"/>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2" name="Freeform 338">
              <a:extLst>
                <a:ext uri="{FF2B5EF4-FFF2-40B4-BE49-F238E27FC236}">
                  <a16:creationId xmlns:a16="http://schemas.microsoft.com/office/drawing/2014/main" id="{7C5957CF-1382-405E-AF24-2D234E545E75}"/>
                </a:ext>
              </a:extLst>
            </p:cNvPr>
            <p:cNvSpPr>
              <a:spLocks/>
            </p:cNvSpPr>
            <p:nvPr/>
          </p:nvSpPr>
          <p:spPr bwMode="auto">
            <a:xfrm>
              <a:off x="1410634" y="2662891"/>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3" name="Freeform 339">
              <a:extLst>
                <a:ext uri="{FF2B5EF4-FFF2-40B4-BE49-F238E27FC236}">
                  <a16:creationId xmlns:a16="http://schemas.microsoft.com/office/drawing/2014/main" id="{3C3B7DA4-D4A6-4344-A7F9-00C0B3D1079E}"/>
                </a:ext>
              </a:extLst>
            </p:cNvPr>
            <p:cNvSpPr>
              <a:spLocks/>
            </p:cNvSpPr>
            <p:nvPr/>
          </p:nvSpPr>
          <p:spPr bwMode="auto">
            <a:xfrm>
              <a:off x="1442644" y="2723356"/>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4" name="Freeform 340">
              <a:extLst>
                <a:ext uri="{FF2B5EF4-FFF2-40B4-BE49-F238E27FC236}">
                  <a16:creationId xmlns:a16="http://schemas.microsoft.com/office/drawing/2014/main" id="{3DB7376F-6ACD-46C5-A521-8625AE14BF8A}"/>
                </a:ext>
              </a:extLst>
            </p:cNvPr>
            <p:cNvSpPr>
              <a:spLocks/>
            </p:cNvSpPr>
            <p:nvPr/>
          </p:nvSpPr>
          <p:spPr bwMode="auto">
            <a:xfrm>
              <a:off x="1466230" y="2705853"/>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5" name="Freeform 341">
              <a:extLst>
                <a:ext uri="{FF2B5EF4-FFF2-40B4-BE49-F238E27FC236}">
                  <a16:creationId xmlns:a16="http://schemas.microsoft.com/office/drawing/2014/main" id="{CE041786-DA7D-4A36-BFFB-FB717C4E73A5}"/>
                </a:ext>
              </a:extLst>
            </p:cNvPr>
            <p:cNvSpPr>
              <a:spLocks/>
            </p:cNvSpPr>
            <p:nvPr/>
          </p:nvSpPr>
          <p:spPr bwMode="auto">
            <a:xfrm>
              <a:off x="1638071" y="2269870"/>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6" name="Freeform 342">
              <a:extLst>
                <a:ext uri="{FF2B5EF4-FFF2-40B4-BE49-F238E27FC236}">
                  <a16:creationId xmlns:a16="http://schemas.microsoft.com/office/drawing/2014/main" id="{637260A8-FC15-4935-BD59-699689458F3E}"/>
                </a:ext>
              </a:extLst>
            </p:cNvPr>
            <p:cNvSpPr>
              <a:spLocks/>
            </p:cNvSpPr>
            <p:nvPr/>
          </p:nvSpPr>
          <p:spPr bwMode="auto">
            <a:xfrm>
              <a:off x="1179827" y="2844285"/>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7" name="Freeform 343">
              <a:extLst>
                <a:ext uri="{FF2B5EF4-FFF2-40B4-BE49-F238E27FC236}">
                  <a16:creationId xmlns:a16="http://schemas.microsoft.com/office/drawing/2014/main" id="{F93025AA-86A6-4325-A655-20C6D8212F0C}"/>
                </a:ext>
              </a:extLst>
            </p:cNvPr>
            <p:cNvSpPr>
              <a:spLocks/>
            </p:cNvSpPr>
            <p:nvPr/>
          </p:nvSpPr>
          <p:spPr bwMode="auto">
            <a:xfrm>
              <a:off x="1419057" y="3047956"/>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8" name="Freeform 344">
              <a:extLst>
                <a:ext uri="{FF2B5EF4-FFF2-40B4-BE49-F238E27FC236}">
                  <a16:creationId xmlns:a16="http://schemas.microsoft.com/office/drawing/2014/main" id="{BCD9FAA3-B8E8-4091-BD43-4B7D6B05D278}"/>
                </a:ext>
              </a:extLst>
            </p:cNvPr>
            <p:cNvSpPr>
              <a:spLocks/>
            </p:cNvSpPr>
            <p:nvPr/>
          </p:nvSpPr>
          <p:spPr bwMode="auto">
            <a:xfrm>
              <a:off x="1370200" y="2742450"/>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9" name="Freeform 345">
              <a:extLst>
                <a:ext uri="{FF2B5EF4-FFF2-40B4-BE49-F238E27FC236}">
                  <a16:creationId xmlns:a16="http://schemas.microsoft.com/office/drawing/2014/main" id="{1BE2B343-A09D-46F2-9FAD-710C22C13591}"/>
                </a:ext>
              </a:extLst>
            </p:cNvPr>
            <p:cNvSpPr>
              <a:spLocks/>
            </p:cNvSpPr>
            <p:nvPr/>
          </p:nvSpPr>
          <p:spPr bwMode="auto">
            <a:xfrm>
              <a:off x="1631333" y="3078188"/>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0" name="Freeform 346">
              <a:extLst>
                <a:ext uri="{FF2B5EF4-FFF2-40B4-BE49-F238E27FC236}">
                  <a16:creationId xmlns:a16="http://schemas.microsoft.com/office/drawing/2014/main" id="{074459B3-B03B-44E6-9A62-9DE61A2268B6}"/>
                </a:ext>
              </a:extLst>
            </p:cNvPr>
            <p:cNvSpPr>
              <a:spLocks/>
            </p:cNvSpPr>
            <p:nvPr/>
          </p:nvSpPr>
          <p:spPr bwMode="auto">
            <a:xfrm>
              <a:off x="1693667" y="3224577"/>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1" name="Freeform 347">
              <a:extLst>
                <a:ext uri="{FF2B5EF4-FFF2-40B4-BE49-F238E27FC236}">
                  <a16:creationId xmlns:a16="http://schemas.microsoft.com/office/drawing/2014/main" id="{DDBF5416-8D96-4F97-9A08-C0DCD3251F70}"/>
                </a:ext>
              </a:extLst>
            </p:cNvPr>
            <p:cNvSpPr>
              <a:spLocks/>
            </p:cNvSpPr>
            <p:nvPr/>
          </p:nvSpPr>
          <p:spPr bwMode="auto">
            <a:xfrm>
              <a:off x="1557205" y="2911115"/>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2" name="Freeform 348">
              <a:extLst>
                <a:ext uri="{FF2B5EF4-FFF2-40B4-BE49-F238E27FC236}">
                  <a16:creationId xmlns:a16="http://schemas.microsoft.com/office/drawing/2014/main" id="{CE13BDB0-228E-4374-9BD1-9C043B414043}"/>
                </a:ext>
              </a:extLst>
            </p:cNvPr>
            <p:cNvSpPr>
              <a:spLocks/>
            </p:cNvSpPr>
            <p:nvPr/>
          </p:nvSpPr>
          <p:spPr bwMode="auto">
            <a:xfrm>
              <a:off x="2510758" y="3215030"/>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3" name="Freeform 349">
              <a:extLst>
                <a:ext uri="{FF2B5EF4-FFF2-40B4-BE49-F238E27FC236}">
                  <a16:creationId xmlns:a16="http://schemas.microsoft.com/office/drawing/2014/main" id="{74408E8C-77FB-484A-8459-CED5AA018DF3}"/>
                </a:ext>
              </a:extLst>
            </p:cNvPr>
            <p:cNvSpPr>
              <a:spLocks/>
            </p:cNvSpPr>
            <p:nvPr/>
          </p:nvSpPr>
          <p:spPr bwMode="auto">
            <a:xfrm>
              <a:off x="3007752" y="3851501"/>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4" name="Freeform 350">
              <a:extLst>
                <a:ext uri="{FF2B5EF4-FFF2-40B4-BE49-F238E27FC236}">
                  <a16:creationId xmlns:a16="http://schemas.microsoft.com/office/drawing/2014/main" id="{F985F6D1-BED3-472D-8B4C-24426050CD2C}"/>
                </a:ext>
              </a:extLst>
            </p:cNvPr>
            <p:cNvSpPr>
              <a:spLocks/>
            </p:cNvSpPr>
            <p:nvPr/>
          </p:nvSpPr>
          <p:spPr bwMode="auto">
            <a:xfrm>
              <a:off x="3196441" y="4083813"/>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5" name="Freeform 351">
              <a:extLst>
                <a:ext uri="{FF2B5EF4-FFF2-40B4-BE49-F238E27FC236}">
                  <a16:creationId xmlns:a16="http://schemas.microsoft.com/office/drawing/2014/main" id="{82CD4747-1042-4DEA-8912-6EA9D54AA4F9}"/>
                </a:ext>
              </a:extLst>
            </p:cNvPr>
            <p:cNvSpPr>
              <a:spLocks/>
            </p:cNvSpPr>
            <p:nvPr/>
          </p:nvSpPr>
          <p:spPr bwMode="auto">
            <a:xfrm>
              <a:off x="3262145" y="3878551"/>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6" name="Freeform 352">
              <a:extLst>
                <a:ext uri="{FF2B5EF4-FFF2-40B4-BE49-F238E27FC236}">
                  <a16:creationId xmlns:a16="http://schemas.microsoft.com/office/drawing/2014/main" id="{692688A7-F556-46E2-B576-9B3E651F9750}"/>
                </a:ext>
              </a:extLst>
            </p:cNvPr>
            <p:cNvSpPr>
              <a:spLocks/>
            </p:cNvSpPr>
            <p:nvPr/>
          </p:nvSpPr>
          <p:spPr bwMode="auto">
            <a:xfrm>
              <a:off x="3405346" y="4133140"/>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7" name="Freeform 353">
              <a:extLst>
                <a:ext uri="{FF2B5EF4-FFF2-40B4-BE49-F238E27FC236}">
                  <a16:creationId xmlns:a16="http://schemas.microsoft.com/office/drawing/2014/main" id="{013F7B2B-F081-4EFD-96F2-0CDD6889270D}"/>
                </a:ext>
              </a:extLst>
            </p:cNvPr>
            <p:cNvSpPr>
              <a:spLocks/>
            </p:cNvSpPr>
            <p:nvPr/>
          </p:nvSpPr>
          <p:spPr bwMode="auto">
            <a:xfrm>
              <a:off x="3442410" y="3927878"/>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8" name="Freeform 354">
              <a:extLst>
                <a:ext uri="{FF2B5EF4-FFF2-40B4-BE49-F238E27FC236}">
                  <a16:creationId xmlns:a16="http://schemas.microsoft.com/office/drawing/2014/main" id="{E0DAB81A-293D-4220-985B-DA6BCEB77307}"/>
                </a:ext>
              </a:extLst>
            </p:cNvPr>
            <p:cNvSpPr>
              <a:spLocks/>
            </p:cNvSpPr>
            <p:nvPr/>
          </p:nvSpPr>
          <p:spPr bwMode="auto">
            <a:xfrm>
              <a:off x="3531701" y="4133140"/>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9" name="Freeform 355">
              <a:extLst>
                <a:ext uri="{FF2B5EF4-FFF2-40B4-BE49-F238E27FC236}">
                  <a16:creationId xmlns:a16="http://schemas.microsoft.com/office/drawing/2014/main" id="{D329DF23-5DBF-4A17-879E-7A410DE2C5E7}"/>
                </a:ext>
              </a:extLst>
            </p:cNvPr>
            <p:cNvSpPr>
              <a:spLocks/>
            </p:cNvSpPr>
            <p:nvPr/>
          </p:nvSpPr>
          <p:spPr bwMode="auto">
            <a:xfrm>
              <a:off x="3597405" y="3921513"/>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0" name="Freeform 356">
              <a:extLst>
                <a:ext uri="{FF2B5EF4-FFF2-40B4-BE49-F238E27FC236}">
                  <a16:creationId xmlns:a16="http://schemas.microsoft.com/office/drawing/2014/main" id="{A8C03199-0325-4BEF-A62D-249E972A655E}"/>
                </a:ext>
              </a:extLst>
            </p:cNvPr>
            <p:cNvSpPr>
              <a:spLocks/>
            </p:cNvSpPr>
            <p:nvPr/>
          </p:nvSpPr>
          <p:spPr bwMode="auto">
            <a:xfrm>
              <a:off x="3607513" y="4018575"/>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1" name="Freeform 357">
              <a:extLst>
                <a:ext uri="{FF2B5EF4-FFF2-40B4-BE49-F238E27FC236}">
                  <a16:creationId xmlns:a16="http://schemas.microsoft.com/office/drawing/2014/main" id="{17F73EB8-0658-4171-A712-1490C7A5429C}"/>
                </a:ext>
              </a:extLst>
            </p:cNvPr>
            <p:cNvSpPr>
              <a:spLocks/>
            </p:cNvSpPr>
            <p:nvPr/>
          </p:nvSpPr>
          <p:spPr bwMode="auto">
            <a:xfrm>
              <a:off x="3661424" y="3972431"/>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2" name="Freeform 358">
              <a:extLst>
                <a:ext uri="{FF2B5EF4-FFF2-40B4-BE49-F238E27FC236}">
                  <a16:creationId xmlns:a16="http://schemas.microsoft.com/office/drawing/2014/main" id="{283FECCB-BB42-4A9D-8D01-039F7C3DB962}"/>
                </a:ext>
              </a:extLst>
            </p:cNvPr>
            <p:cNvSpPr>
              <a:spLocks/>
            </p:cNvSpPr>
            <p:nvPr/>
          </p:nvSpPr>
          <p:spPr bwMode="auto">
            <a:xfrm>
              <a:off x="3666478" y="4106089"/>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3" name="Freeform 359">
              <a:extLst>
                <a:ext uri="{FF2B5EF4-FFF2-40B4-BE49-F238E27FC236}">
                  <a16:creationId xmlns:a16="http://schemas.microsoft.com/office/drawing/2014/main" id="{E63D5402-ECBC-4CCD-8D81-8FDF22EF29A6}"/>
                </a:ext>
              </a:extLst>
            </p:cNvPr>
            <p:cNvSpPr>
              <a:spLocks/>
            </p:cNvSpPr>
            <p:nvPr/>
          </p:nvSpPr>
          <p:spPr bwMode="auto">
            <a:xfrm>
              <a:off x="2071045" y="3122741"/>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4" name="Freeform 360">
              <a:extLst>
                <a:ext uri="{FF2B5EF4-FFF2-40B4-BE49-F238E27FC236}">
                  <a16:creationId xmlns:a16="http://schemas.microsoft.com/office/drawing/2014/main" id="{14DB01EF-53EE-434C-9538-F5A944679252}"/>
                </a:ext>
              </a:extLst>
            </p:cNvPr>
            <p:cNvSpPr>
              <a:spLocks/>
            </p:cNvSpPr>
            <p:nvPr/>
          </p:nvSpPr>
          <p:spPr bwMode="auto">
            <a:xfrm>
              <a:off x="1969962" y="3184797"/>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5" name="Freeform 361">
              <a:extLst>
                <a:ext uri="{FF2B5EF4-FFF2-40B4-BE49-F238E27FC236}">
                  <a16:creationId xmlns:a16="http://schemas.microsoft.com/office/drawing/2014/main" id="{B8AC0815-67A4-4F62-BD9F-C37613BE7C8D}"/>
                </a:ext>
              </a:extLst>
            </p:cNvPr>
            <p:cNvSpPr>
              <a:spLocks/>
            </p:cNvSpPr>
            <p:nvPr/>
          </p:nvSpPr>
          <p:spPr bwMode="auto">
            <a:xfrm>
              <a:off x="1385363" y="2947712"/>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6" name="Freeform 362">
              <a:extLst>
                <a:ext uri="{FF2B5EF4-FFF2-40B4-BE49-F238E27FC236}">
                  <a16:creationId xmlns:a16="http://schemas.microsoft.com/office/drawing/2014/main" id="{00F6646D-9DC4-4602-8B3B-6B2A23143D18}"/>
                </a:ext>
              </a:extLst>
            </p:cNvPr>
            <p:cNvSpPr>
              <a:spLocks/>
            </p:cNvSpPr>
            <p:nvPr/>
          </p:nvSpPr>
          <p:spPr bwMode="auto">
            <a:xfrm>
              <a:off x="1412319" y="3089327"/>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7" name="Freeform 363">
              <a:extLst>
                <a:ext uri="{FF2B5EF4-FFF2-40B4-BE49-F238E27FC236}">
                  <a16:creationId xmlns:a16="http://schemas.microsoft.com/office/drawing/2014/main" id="{311259DF-6D5F-41FB-8E1F-EE4B48540CF3}"/>
                </a:ext>
              </a:extLst>
            </p:cNvPr>
            <p:cNvSpPr>
              <a:spLocks/>
            </p:cNvSpPr>
            <p:nvPr/>
          </p:nvSpPr>
          <p:spPr bwMode="auto">
            <a:xfrm>
              <a:off x="1491501" y="3160930"/>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8" name="Freeform 364">
              <a:extLst>
                <a:ext uri="{FF2B5EF4-FFF2-40B4-BE49-F238E27FC236}">
                  <a16:creationId xmlns:a16="http://schemas.microsoft.com/office/drawing/2014/main" id="{D862402A-5322-4779-9237-39B8B5F1E08E}"/>
                </a:ext>
              </a:extLst>
            </p:cNvPr>
            <p:cNvSpPr>
              <a:spLocks/>
            </p:cNvSpPr>
            <p:nvPr/>
          </p:nvSpPr>
          <p:spPr bwMode="auto">
            <a:xfrm>
              <a:off x="3639523" y="3262765"/>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9" name="Freeform 365">
              <a:extLst>
                <a:ext uri="{FF2B5EF4-FFF2-40B4-BE49-F238E27FC236}">
                  <a16:creationId xmlns:a16="http://schemas.microsoft.com/office/drawing/2014/main" id="{E4A81CD8-7626-4225-A087-8C3069E9EA96}"/>
                </a:ext>
              </a:extLst>
            </p:cNvPr>
            <p:cNvSpPr>
              <a:spLocks/>
            </p:cNvSpPr>
            <p:nvPr/>
          </p:nvSpPr>
          <p:spPr bwMode="auto">
            <a:xfrm>
              <a:off x="3661424" y="3087736"/>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0" name="Freeform 366">
              <a:extLst>
                <a:ext uri="{FF2B5EF4-FFF2-40B4-BE49-F238E27FC236}">
                  <a16:creationId xmlns:a16="http://schemas.microsoft.com/office/drawing/2014/main" id="{6708FEA2-86F3-4507-A6F1-5E9500C94F69}"/>
                </a:ext>
              </a:extLst>
            </p:cNvPr>
            <p:cNvSpPr>
              <a:spLocks/>
            </p:cNvSpPr>
            <p:nvPr/>
          </p:nvSpPr>
          <p:spPr bwMode="auto">
            <a:xfrm>
              <a:off x="3685010" y="3254809"/>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1" name="Freeform 367">
              <a:extLst>
                <a:ext uri="{FF2B5EF4-FFF2-40B4-BE49-F238E27FC236}">
                  <a16:creationId xmlns:a16="http://schemas.microsoft.com/office/drawing/2014/main" id="{1A6951E7-A9D1-4E9A-B7FB-4F296C65D00D}"/>
                </a:ext>
              </a:extLst>
            </p:cNvPr>
            <p:cNvSpPr>
              <a:spLocks/>
            </p:cNvSpPr>
            <p:nvPr/>
          </p:nvSpPr>
          <p:spPr bwMode="auto">
            <a:xfrm>
              <a:off x="3826527" y="2990674"/>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2" name="Freeform 368">
              <a:extLst>
                <a:ext uri="{FF2B5EF4-FFF2-40B4-BE49-F238E27FC236}">
                  <a16:creationId xmlns:a16="http://schemas.microsoft.com/office/drawing/2014/main" id="{4ED18256-4171-429B-858C-8DB742FE9ECE}"/>
                </a:ext>
              </a:extLst>
            </p:cNvPr>
            <p:cNvSpPr>
              <a:spLocks/>
            </p:cNvSpPr>
            <p:nvPr/>
          </p:nvSpPr>
          <p:spPr bwMode="auto">
            <a:xfrm>
              <a:off x="3543494" y="3054321"/>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3" name="Freeform 369">
              <a:extLst>
                <a:ext uri="{FF2B5EF4-FFF2-40B4-BE49-F238E27FC236}">
                  <a16:creationId xmlns:a16="http://schemas.microsoft.com/office/drawing/2014/main" id="{B68BC4DC-4115-4672-90F8-411ED6BA5F3A}"/>
                </a:ext>
              </a:extLst>
            </p:cNvPr>
            <p:cNvSpPr>
              <a:spLocks/>
            </p:cNvSpPr>
            <p:nvPr/>
          </p:nvSpPr>
          <p:spPr bwMode="auto">
            <a:xfrm>
              <a:off x="3577188" y="3154565"/>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4" name="Freeform 370">
              <a:extLst>
                <a:ext uri="{FF2B5EF4-FFF2-40B4-BE49-F238E27FC236}">
                  <a16:creationId xmlns:a16="http://schemas.microsoft.com/office/drawing/2014/main" id="{79217D3B-2759-4EA3-A21B-AD819B09ADC7}"/>
                </a:ext>
              </a:extLst>
            </p:cNvPr>
            <p:cNvSpPr>
              <a:spLocks/>
            </p:cNvSpPr>
            <p:nvPr/>
          </p:nvSpPr>
          <p:spPr bwMode="auto">
            <a:xfrm>
              <a:off x="3100411" y="3507807"/>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5" name="Freeform 371">
              <a:extLst>
                <a:ext uri="{FF2B5EF4-FFF2-40B4-BE49-F238E27FC236}">
                  <a16:creationId xmlns:a16="http://schemas.microsoft.com/office/drawing/2014/main" id="{8B9A37DA-B1D7-44DD-8DBC-7622820BA3A4}"/>
                </a:ext>
              </a:extLst>
            </p:cNvPr>
            <p:cNvSpPr>
              <a:spLocks/>
            </p:cNvSpPr>
            <p:nvPr/>
          </p:nvSpPr>
          <p:spPr bwMode="auto">
            <a:xfrm>
              <a:off x="1368516" y="2868153"/>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6" name="Freeform 372">
              <a:extLst>
                <a:ext uri="{FF2B5EF4-FFF2-40B4-BE49-F238E27FC236}">
                  <a16:creationId xmlns:a16="http://schemas.microsoft.com/office/drawing/2014/main" id="{5FA27327-FC4F-4A13-8433-0DD8EF0E9488}"/>
                </a:ext>
              </a:extLst>
            </p:cNvPr>
            <p:cNvSpPr>
              <a:spLocks/>
            </p:cNvSpPr>
            <p:nvPr/>
          </p:nvSpPr>
          <p:spPr bwMode="auto">
            <a:xfrm>
              <a:off x="3100411" y="3833998"/>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7" name="Freeform 373">
              <a:extLst>
                <a:ext uri="{FF2B5EF4-FFF2-40B4-BE49-F238E27FC236}">
                  <a16:creationId xmlns:a16="http://schemas.microsoft.com/office/drawing/2014/main" id="{7164D3CA-115E-4FFC-AD3C-C03C117DB7E1}"/>
                </a:ext>
              </a:extLst>
            </p:cNvPr>
            <p:cNvSpPr>
              <a:spLocks/>
            </p:cNvSpPr>
            <p:nvPr/>
          </p:nvSpPr>
          <p:spPr bwMode="auto">
            <a:xfrm>
              <a:off x="3273938" y="3824451"/>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8" name="Freeform 374">
              <a:extLst>
                <a:ext uri="{FF2B5EF4-FFF2-40B4-BE49-F238E27FC236}">
                  <a16:creationId xmlns:a16="http://schemas.microsoft.com/office/drawing/2014/main" id="{9640DC1E-9519-4470-AC86-E7DF1CC5EDB5}"/>
                </a:ext>
              </a:extLst>
            </p:cNvPr>
            <p:cNvSpPr>
              <a:spLocks/>
            </p:cNvSpPr>
            <p:nvPr/>
          </p:nvSpPr>
          <p:spPr bwMode="auto">
            <a:xfrm>
              <a:off x="2871289" y="2817235"/>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9" name="Freeform 375">
              <a:extLst>
                <a:ext uri="{FF2B5EF4-FFF2-40B4-BE49-F238E27FC236}">
                  <a16:creationId xmlns:a16="http://schemas.microsoft.com/office/drawing/2014/main" id="{2107F04F-2128-4DDB-B611-FB63A782B9D4}"/>
                </a:ext>
              </a:extLst>
            </p:cNvPr>
            <p:cNvSpPr>
              <a:spLocks/>
            </p:cNvSpPr>
            <p:nvPr/>
          </p:nvSpPr>
          <p:spPr bwMode="auto">
            <a:xfrm>
              <a:off x="2215932" y="3456889"/>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0" name="Freeform 376">
              <a:extLst>
                <a:ext uri="{FF2B5EF4-FFF2-40B4-BE49-F238E27FC236}">
                  <a16:creationId xmlns:a16="http://schemas.microsoft.com/office/drawing/2014/main" id="{A0D8F3AE-65F3-4B50-A725-DD34CE595001}"/>
                </a:ext>
              </a:extLst>
            </p:cNvPr>
            <p:cNvSpPr>
              <a:spLocks/>
            </p:cNvSpPr>
            <p:nvPr/>
          </p:nvSpPr>
          <p:spPr bwMode="auto">
            <a:xfrm>
              <a:off x="2731457" y="3340733"/>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1" name="Freeform 377">
              <a:extLst>
                <a:ext uri="{FF2B5EF4-FFF2-40B4-BE49-F238E27FC236}">
                  <a16:creationId xmlns:a16="http://schemas.microsoft.com/office/drawing/2014/main" id="{3BD93CC5-5C0F-48DF-A87B-320165BA494A}"/>
                </a:ext>
              </a:extLst>
            </p:cNvPr>
            <p:cNvSpPr>
              <a:spLocks/>
            </p:cNvSpPr>
            <p:nvPr/>
          </p:nvSpPr>
          <p:spPr bwMode="auto">
            <a:xfrm>
              <a:off x="1326398" y="2787003"/>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2" name="Freeform 378">
              <a:extLst>
                <a:ext uri="{FF2B5EF4-FFF2-40B4-BE49-F238E27FC236}">
                  <a16:creationId xmlns:a16="http://schemas.microsoft.com/office/drawing/2014/main" id="{02062B0A-BD39-4619-9327-3DD00842992C}"/>
                </a:ext>
              </a:extLst>
            </p:cNvPr>
            <p:cNvSpPr>
              <a:spLocks/>
            </p:cNvSpPr>
            <p:nvPr/>
          </p:nvSpPr>
          <p:spPr bwMode="auto">
            <a:xfrm>
              <a:off x="4313412" y="4823711"/>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3" name="Freeform 379">
              <a:extLst>
                <a:ext uri="{FF2B5EF4-FFF2-40B4-BE49-F238E27FC236}">
                  <a16:creationId xmlns:a16="http://schemas.microsoft.com/office/drawing/2014/main" id="{C0349CF6-D09C-49D0-9DFF-96ABF47B4DAC}"/>
                </a:ext>
              </a:extLst>
            </p:cNvPr>
            <p:cNvSpPr>
              <a:spLocks/>
            </p:cNvSpPr>
            <p:nvPr/>
          </p:nvSpPr>
          <p:spPr bwMode="auto">
            <a:xfrm>
              <a:off x="4426289" y="4680505"/>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4" name="Freeform 380">
              <a:extLst>
                <a:ext uri="{FF2B5EF4-FFF2-40B4-BE49-F238E27FC236}">
                  <a16:creationId xmlns:a16="http://schemas.microsoft.com/office/drawing/2014/main" id="{F582AB13-F637-415D-82BB-4984375156D9}"/>
                </a:ext>
              </a:extLst>
            </p:cNvPr>
            <p:cNvSpPr>
              <a:spLocks/>
            </p:cNvSpPr>
            <p:nvPr/>
          </p:nvSpPr>
          <p:spPr bwMode="auto">
            <a:xfrm>
              <a:off x="1355038" y="2231682"/>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5" name="Freeform 381">
              <a:extLst>
                <a:ext uri="{FF2B5EF4-FFF2-40B4-BE49-F238E27FC236}">
                  <a16:creationId xmlns:a16="http://schemas.microsoft.com/office/drawing/2014/main" id="{0124ECA7-8D0D-4519-9F47-B0121EC6474A}"/>
                </a:ext>
              </a:extLst>
            </p:cNvPr>
            <p:cNvSpPr>
              <a:spLocks/>
            </p:cNvSpPr>
            <p:nvPr/>
          </p:nvSpPr>
          <p:spPr bwMode="auto">
            <a:xfrm>
              <a:off x="2379350" y="3187980"/>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6" name="Freeform 382">
              <a:extLst>
                <a:ext uri="{FF2B5EF4-FFF2-40B4-BE49-F238E27FC236}">
                  <a16:creationId xmlns:a16="http://schemas.microsoft.com/office/drawing/2014/main" id="{DF247AFF-F621-40BF-B26A-F3B23BD5ACDB}"/>
                </a:ext>
              </a:extLst>
            </p:cNvPr>
            <p:cNvSpPr>
              <a:spLocks/>
            </p:cNvSpPr>
            <p:nvPr/>
          </p:nvSpPr>
          <p:spPr bwMode="auto">
            <a:xfrm>
              <a:off x="3850113" y="4016984"/>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7" name="Freeform 383">
              <a:extLst>
                <a:ext uri="{FF2B5EF4-FFF2-40B4-BE49-F238E27FC236}">
                  <a16:creationId xmlns:a16="http://schemas.microsoft.com/office/drawing/2014/main" id="{C50B262D-0768-4367-A272-B58791D46D6B}"/>
                </a:ext>
              </a:extLst>
            </p:cNvPr>
            <p:cNvSpPr>
              <a:spLocks/>
            </p:cNvSpPr>
            <p:nvPr/>
          </p:nvSpPr>
          <p:spPr bwMode="auto">
            <a:xfrm>
              <a:off x="3983206" y="4048807"/>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8" name="Freeform 384">
              <a:extLst>
                <a:ext uri="{FF2B5EF4-FFF2-40B4-BE49-F238E27FC236}">
                  <a16:creationId xmlns:a16="http://schemas.microsoft.com/office/drawing/2014/main" id="{5EB6E59A-E720-4384-856B-3C86B4B767E6}"/>
                </a:ext>
              </a:extLst>
            </p:cNvPr>
            <p:cNvSpPr>
              <a:spLocks/>
            </p:cNvSpPr>
            <p:nvPr/>
          </p:nvSpPr>
          <p:spPr bwMode="auto">
            <a:xfrm>
              <a:off x="4028694" y="4018575"/>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9" name="Freeform 385">
              <a:extLst>
                <a:ext uri="{FF2B5EF4-FFF2-40B4-BE49-F238E27FC236}">
                  <a16:creationId xmlns:a16="http://schemas.microsoft.com/office/drawing/2014/main" id="{E621A6C2-1723-4E08-A254-52DB1C4A7BB1}"/>
                </a:ext>
              </a:extLst>
            </p:cNvPr>
            <p:cNvSpPr>
              <a:spLocks/>
            </p:cNvSpPr>
            <p:nvPr/>
          </p:nvSpPr>
          <p:spPr bwMode="auto">
            <a:xfrm>
              <a:off x="3410400" y="3736936"/>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0" name="Freeform 386">
              <a:extLst>
                <a:ext uri="{FF2B5EF4-FFF2-40B4-BE49-F238E27FC236}">
                  <a16:creationId xmlns:a16="http://schemas.microsoft.com/office/drawing/2014/main" id="{D6FA50DF-947D-49EE-AAB6-9E6E1491475B}"/>
                </a:ext>
              </a:extLst>
            </p:cNvPr>
            <p:cNvSpPr>
              <a:spLocks/>
            </p:cNvSpPr>
            <p:nvPr/>
          </p:nvSpPr>
          <p:spPr bwMode="auto">
            <a:xfrm>
              <a:off x="3460942" y="3588957"/>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1" name="Freeform 387">
              <a:extLst>
                <a:ext uri="{FF2B5EF4-FFF2-40B4-BE49-F238E27FC236}">
                  <a16:creationId xmlns:a16="http://schemas.microsoft.com/office/drawing/2014/main" id="{0D268FE8-065D-492B-9F02-B9FDA9803726}"/>
                </a:ext>
              </a:extLst>
            </p:cNvPr>
            <p:cNvSpPr>
              <a:spLocks/>
            </p:cNvSpPr>
            <p:nvPr/>
          </p:nvSpPr>
          <p:spPr bwMode="auto">
            <a:xfrm>
              <a:off x="3467681" y="3692383"/>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2" name="Freeform 388">
              <a:extLst>
                <a:ext uri="{FF2B5EF4-FFF2-40B4-BE49-F238E27FC236}">
                  <a16:creationId xmlns:a16="http://schemas.microsoft.com/office/drawing/2014/main" id="{55F7682C-C36C-4A7A-8836-3275BB0DE4B8}"/>
                </a:ext>
              </a:extLst>
            </p:cNvPr>
            <p:cNvSpPr>
              <a:spLocks/>
            </p:cNvSpPr>
            <p:nvPr/>
          </p:nvSpPr>
          <p:spPr bwMode="auto">
            <a:xfrm>
              <a:off x="3496321" y="3724207"/>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3" name="Freeform 389">
              <a:extLst>
                <a:ext uri="{FF2B5EF4-FFF2-40B4-BE49-F238E27FC236}">
                  <a16:creationId xmlns:a16="http://schemas.microsoft.com/office/drawing/2014/main" id="{00B7A258-BCBE-45F8-82C4-69FB7A02F033}"/>
                </a:ext>
              </a:extLst>
            </p:cNvPr>
            <p:cNvSpPr>
              <a:spLocks/>
            </p:cNvSpPr>
            <p:nvPr/>
          </p:nvSpPr>
          <p:spPr bwMode="auto">
            <a:xfrm>
              <a:off x="3499691" y="3767169"/>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4" name="Freeform 390">
              <a:extLst>
                <a:ext uri="{FF2B5EF4-FFF2-40B4-BE49-F238E27FC236}">
                  <a16:creationId xmlns:a16="http://schemas.microsoft.com/office/drawing/2014/main" id="{0BF008F9-121D-4532-8A96-33B9700458FE}"/>
                </a:ext>
              </a:extLst>
            </p:cNvPr>
            <p:cNvSpPr>
              <a:spLocks/>
            </p:cNvSpPr>
            <p:nvPr/>
          </p:nvSpPr>
          <p:spPr bwMode="auto">
            <a:xfrm>
              <a:off x="3508114" y="3748074"/>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5" name="Freeform 391">
              <a:extLst>
                <a:ext uri="{FF2B5EF4-FFF2-40B4-BE49-F238E27FC236}">
                  <a16:creationId xmlns:a16="http://schemas.microsoft.com/office/drawing/2014/main" id="{66FA3FBD-1962-47EC-A77B-C0307BF73138}"/>
                </a:ext>
              </a:extLst>
            </p:cNvPr>
            <p:cNvSpPr>
              <a:spLocks/>
            </p:cNvSpPr>
            <p:nvPr/>
          </p:nvSpPr>
          <p:spPr bwMode="auto">
            <a:xfrm>
              <a:off x="1518456" y="2745632"/>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6" name="Freeform 392">
              <a:extLst>
                <a:ext uri="{FF2B5EF4-FFF2-40B4-BE49-F238E27FC236}">
                  <a16:creationId xmlns:a16="http://schemas.microsoft.com/office/drawing/2014/main" id="{5DEF042A-F79A-4C36-BD9C-0E7BCE7ECFE2}"/>
                </a:ext>
              </a:extLst>
            </p:cNvPr>
            <p:cNvSpPr>
              <a:spLocks/>
            </p:cNvSpPr>
            <p:nvPr/>
          </p:nvSpPr>
          <p:spPr bwMode="auto">
            <a:xfrm>
              <a:off x="1093906" y="3078188"/>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7" name="Freeform 393">
              <a:extLst>
                <a:ext uri="{FF2B5EF4-FFF2-40B4-BE49-F238E27FC236}">
                  <a16:creationId xmlns:a16="http://schemas.microsoft.com/office/drawing/2014/main" id="{8E64D2BF-ABB5-420B-8B3D-03CAA61C0AB7}"/>
                </a:ext>
              </a:extLst>
            </p:cNvPr>
            <p:cNvSpPr>
              <a:spLocks/>
            </p:cNvSpPr>
            <p:nvPr/>
          </p:nvSpPr>
          <p:spPr bwMode="auto">
            <a:xfrm>
              <a:off x="1631333" y="2917479"/>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8" name="Freeform 394">
              <a:extLst>
                <a:ext uri="{FF2B5EF4-FFF2-40B4-BE49-F238E27FC236}">
                  <a16:creationId xmlns:a16="http://schemas.microsoft.com/office/drawing/2014/main" id="{1C831313-7888-48FC-8FBC-B9A4D855A211}"/>
                </a:ext>
              </a:extLst>
            </p:cNvPr>
            <p:cNvSpPr>
              <a:spLocks/>
            </p:cNvSpPr>
            <p:nvPr/>
          </p:nvSpPr>
          <p:spPr bwMode="auto">
            <a:xfrm>
              <a:off x="1895834" y="3299362"/>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9" name="Freeform 395">
              <a:extLst>
                <a:ext uri="{FF2B5EF4-FFF2-40B4-BE49-F238E27FC236}">
                  <a16:creationId xmlns:a16="http://schemas.microsoft.com/office/drawing/2014/main" id="{5D0534D2-8490-4077-BDDB-83193DD16ACB}"/>
                </a:ext>
              </a:extLst>
            </p:cNvPr>
            <p:cNvSpPr>
              <a:spLocks/>
            </p:cNvSpPr>
            <p:nvPr/>
          </p:nvSpPr>
          <p:spPr bwMode="auto">
            <a:xfrm>
              <a:off x="1621224" y="1970729"/>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0" name="Freeform 396">
              <a:extLst>
                <a:ext uri="{FF2B5EF4-FFF2-40B4-BE49-F238E27FC236}">
                  <a16:creationId xmlns:a16="http://schemas.microsoft.com/office/drawing/2014/main" id="{FC5AF904-24B7-444C-9849-E32E2088CFBC}"/>
                </a:ext>
              </a:extLst>
            </p:cNvPr>
            <p:cNvSpPr>
              <a:spLocks/>
            </p:cNvSpPr>
            <p:nvPr/>
          </p:nvSpPr>
          <p:spPr bwMode="auto">
            <a:xfrm>
              <a:off x="2116533" y="1827522"/>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1" name="Freeform 397">
              <a:extLst>
                <a:ext uri="{FF2B5EF4-FFF2-40B4-BE49-F238E27FC236}">
                  <a16:creationId xmlns:a16="http://schemas.microsoft.com/office/drawing/2014/main" id="{B701FA1E-6707-4E07-9560-1241A2414FC8}"/>
                </a:ext>
              </a:extLst>
            </p:cNvPr>
            <p:cNvSpPr>
              <a:spLocks/>
            </p:cNvSpPr>
            <p:nvPr/>
          </p:nvSpPr>
          <p:spPr bwMode="auto">
            <a:xfrm>
              <a:off x="2143488" y="2290555"/>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2" name="Freeform 398">
              <a:extLst>
                <a:ext uri="{FF2B5EF4-FFF2-40B4-BE49-F238E27FC236}">
                  <a16:creationId xmlns:a16="http://schemas.microsoft.com/office/drawing/2014/main" id="{429C70E6-6914-40D4-A0B2-4846784BE296}"/>
                </a:ext>
              </a:extLst>
            </p:cNvPr>
            <p:cNvSpPr>
              <a:spLocks/>
            </p:cNvSpPr>
            <p:nvPr/>
          </p:nvSpPr>
          <p:spPr bwMode="auto">
            <a:xfrm>
              <a:off x="2207508" y="2152123"/>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3" name="Freeform 399">
              <a:extLst>
                <a:ext uri="{FF2B5EF4-FFF2-40B4-BE49-F238E27FC236}">
                  <a16:creationId xmlns:a16="http://schemas.microsoft.com/office/drawing/2014/main" id="{BB35D80D-C0D6-4B18-AFFA-317C60C0E7B9}"/>
                </a:ext>
              </a:extLst>
            </p:cNvPr>
            <p:cNvSpPr>
              <a:spLocks/>
            </p:cNvSpPr>
            <p:nvPr/>
          </p:nvSpPr>
          <p:spPr bwMode="auto">
            <a:xfrm>
              <a:off x="2244572" y="2002552"/>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4" name="Freeform 400">
              <a:extLst>
                <a:ext uri="{FF2B5EF4-FFF2-40B4-BE49-F238E27FC236}">
                  <a16:creationId xmlns:a16="http://schemas.microsoft.com/office/drawing/2014/main" id="{C07777D0-FC08-4125-89FE-F961F7232265}"/>
                </a:ext>
              </a:extLst>
            </p:cNvPr>
            <p:cNvSpPr>
              <a:spLocks/>
            </p:cNvSpPr>
            <p:nvPr/>
          </p:nvSpPr>
          <p:spPr bwMode="auto">
            <a:xfrm>
              <a:off x="2407990" y="1805246"/>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5" name="Freeform 401">
              <a:extLst>
                <a:ext uri="{FF2B5EF4-FFF2-40B4-BE49-F238E27FC236}">
                  <a16:creationId xmlns:a16="http://schemas.microsoft.com/office/drawing/2014/main" id="{1402A718-6662-4751-B3D6-65C495C05BB7}"/>
                </a:ext>
              </a:extLst>
            </p:cNvPr>
            <p:cNvSpPr>
              <a:spLocks/>
            </p:cNvSpPr>
            <p:nvPr/>
          </p:nvSpPr>
          <p:spPr bwMode="auto">
            <a:xfrm>
              <a:off x="2930254" y="1865711"/>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6" name="Freeform 402">
              <a:extLst>
                <a:ext uri="{FF2B5EF4-FFF2-40B4-BE49-F238E27FC236}">
                  <a16:creationId xmlns:a16="http://schemas.microsoft.com/office/drawing/2014/main" id="{7D73006E-4F82-4C2E-81A5-1AC43929FE11}"/>
                </a:ext>
              </a:extLst>
            </p:cNvPr>
            <p:cNvSpPr>
              <a:spLocks/>
            </p:cNvSpPr>
            <p:nvPr/>
          </p:nvSpPr>
          <p:spPr bwMode="auto">
            <a:xfrm>
              <a:off x="2940363" y="1811611"/>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7" name="Freeform 403">
              <a:extLst>
                <a:ext uri="{FF2B5EF4-FFF2-40B4-BE49-F238E27FC236}">
                  <a16:creationId xmlns:a16="http://schemas.microsoft.com/office/drawing/2014/main" id="{04399E8C-D2E8-4510-97C7-B5C97DF34A82}"/>
                </a:ext>
              </a:extLst>
            </p:cNvPr>
            <p:cNvSpPr>
              <a:spLocks/>
            </p:cNvSpPr>
            <p:nvPr/>
          </p:nvSpPr>
          <p:spPr bwMode="auto">
            <a:xfrm>
              <a:off x="2963949" y="1860937"/>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8" name="Freeform 404">
              <a:extLst>
                <a:ext uri="{FF2B5EF4-FFF2-40B4-BE49-F238E27FC236}">
                  <a16:creationId xmlns:a16="http://schemas.microsoft.com/office/drawing/2014/main" id="{C20E09BE-791F-4910-963C-2E277CEAA5DE}"/>
                </a:ext>
              </a:extLst>
            </p:cNvPr>
            <p:cNvSpPr>
              <a:spLocks/>
            </p:cNvSpPr>
            <p:nvPr/>
          </p:nvSpPr>
          <p:spPr bwMode="auto">
            <a:xfrm>
              <a:off x="3086934" y="1892761"/>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9" name="Freeform 405">
              <a:extLst>
                <a:ext uri="{FF2B5EF4-FFF2-40B4-BE49-F238E27FC236}">
                  <a16:creationId xmlns:a16="http://schemas.microsoft.com/office/drawing/2014/main" id="{F9C0FF0B-B63F-4802-91CF-7C3B4A7E0D77}"/>
                </a:ext>
              </a:extLst>
            </p:cNvPr>
            <p:cNvSpPr>
              <a:spLocks/>
            </p:cNvSpPr>
            <p:nvPr/>
          </p:nvSpPr>
          <p:spPr bwMode="auto">
            <a:xfrm>
              <a:off x="3765877" y="2032784"/>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0" name="Freeform 406">
              <a:extLst>
                <a:ext uri="{FF2B5EF4-FFF2-40B4-BE49-F238E27FC236}">
                  <a16:creationId xmlns:a16="http://schemas.microsoft.com/office/drawing/2014/main" id="{25A25123-D6A3-48E1-A8B1-F69206D64975}"/>
                </a:ext>
              </a:extLst>
            </p:cNvPr>
            <p:cNvSpPr>
              <a:spLocks/>
            </p:cNvSpPr>
            <p:nvPr/>
          </p:nvSpPr>
          <p:spPr bwMode="auto">
            <a:xfrm>
              <a:off x="3853483" y="2035967"/>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1" name="Freeform 407">
              <a:extLst>
                <a:ext uri="{FF2B5EF4-FFF2-40B4-BE49-F238E27FC236}">
                  <a16:creationId xmlns:a16="http://schemas.microsoft.com/office/drawing/2014/main" id="{61F41958-1C22-407F-A2CA-9E2EB9D4B84A}"/>
                </a:ext>
              </a:extLst>
            </p:cNvPr>
            <p:cNvSpPr>
              <a:spLocks/>
            </p:cNvSpPr>
            <p:nvPr/>
          </p:nvSpPr>
          <p:spPr bwMode="auto">
            <a:xfrm>
              <a:off x="3861906" y="2756770"/>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2" name="Freeform 408">
              <a:extLst>
                <a:ext uri="{FF2B5EF4-FFF2-40B4-BE49-F238E27FC236}">
                  <a16:creationId xmlns:a16="http://schemas.microsoft.com/office/drawing/2014/main" id="{1CD1EDFE-39DF-40E0-8E04-EAEB08CBE829}"/>
                </a:ext>
              </a:extLst>
            </p:cNvPr>
            <p:cNvSpPr>
              <a:spLocks/>
            </p:cNvSpPr>
            <p:nvPr/>
          </p:nvSpPr>
          <p:spPr bwMode="auto">
            <a:xfrm>
              <a:off x="3944458" y="2059834"/>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3" name="Freeform 409">
              <a:extLst>
                <a:ext uri="{FF2B5EF4-FFF2-40B4-BE49-F238E27FC236}">
                  <a16:creationId xmlns:a16="http://schemas.microsoft.com/office/drawing/2014/main" id="{95EEEECB-A0AD-4ABA-9D89-A2796537DB59}"/>
                </a:ext>
              </a:extLst>
            </p:cNvPr>
            <p:cNvSpPr>
              <a:spLocks/>
            </p:cNvSpPr>
            <p:nvPr/>
          </p:nvSpPr>
          <p:spPr bwMode="auto">
            <a:xfrm>
              <a:off x="1097275" y="3033635"/>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4" name="Freeform 410">
              <a:extLst>
                <a:ext uri="{FF2B5EF4-FFF2-40B4-BE49-F238E27FC236}">
                  <a16:creationId xmlns:a16="http://schemas.microsoft.com/office/drawing/2014/main" id="{A22606D5-3CD3-4718-8CF2-25DE21E11B2A}"/>
                </a:ext>
              </a:extLst>
            </p:cNvPr>
            <p:cNvSpPr>
              <a:spLocks/>
            </p:cNvSpPr>
            <p:nvPr/>
          </p:nvSpPr>
          <p:spPr bwMode="auto">
            <a:xfrm>
              <a:off x="1459491" y="1865711"/>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5" name="Freeform 411">
              <a:extLst>
                <a:ext uri="{FF2B5EF4-FFF2-40B4-BE49-F238E27FC236}">
                  <a16:creationId xmlns:a16="http://schemas.microsoft.com/office/drawing/2014/main" id="{D11854AF-FE64-42C8-BD4A-23E7C5E5AFF1}"/>
                </a:ext>
              </a:extLst>
            </p:cNvPr>
            <p:cNvSpPr>
              <a:spLocks/>
            </p:cNvSpPr>
            <p:nvPr/>
          </p:nvSpPr>
          <p:spPr bwMode="auto">
            <a:xfrm>
              <a:off x="1584160" y="1845025"/>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6" name="Freeform 412">
              <a:extLst>
                <a:ext uri="{FF2B5EF4-FFF2-40B4-BE49-F238E27FC236}">
                  <a16:creationId xmlns:a16="http://schemas.microsoft.com/office/drawing/2014/main" id="{97EB732B-5830-481B-9A1F-299AC01DD049}"/>
                </a:ext>
              </a:extLst>
            </p:cNvPr>
            <p:cNvSpPr>
              <a:spLocks/>
            </p:cNvSpPr>
            <p:nvPr/>
          </p:nvSpPr>
          <p:spPr bwMode="auto">
            <a:xfrm>
              <a:off x="1644810" y="1948452"/>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7" name="Freeform 413">
              <a:extLst>
                <a:ext uri="{FF2B5EF4-FFF2-40B4-BE49-F238E27FC236}">
                  <a16:creationId xmlns:a16="http://schemas.microsoft.com/office/drawing/2014/main" id="{CDB0FE74-40E6-4879-AD0B-E9321D36D69B}"/>
                </a:ext>
              </a:extLst>
            </p:cNvPr>
            <p:cNvSpPr>
              <a:spLocks/>
            </p:cNvSpPr>
            <p:nvPr/>
          </p:nvSpPr>
          <p:spPr bwMode="auto">
            <a:xfrm>
              <a:off x="1467914" y="2304876"/>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8" name="Freeform 414">
              <a:extLst>
                <a:ext uri="{FF2B5EF4-FFF2-40B4-BE49-F238E27FC236}">
                  <a16:creationId xmlns:a16="http://schemas.microsoft.com/office/drawing/2014/main" id="{111CBE02-27A9-4271-B582-DB73AA5ACC60}"/>
                </a:ext>
              </a:extLst>
            </p:cNvPr>
            <p:cNvSpPr>
              <a:spLocks/>
            </p:cNvSpPr>
            <p:nvPr/>
          </p:nvSpPr>
          <p:spPr bwMode="auto">
            <a:xfrm>
              <a:off x="1371885" y="2933391"/>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9" name="Freeform 415">
              <a:extLst>
                <a:ext uri="{FF2B5EF4-FFF2-40B4-BE49-F238E27FC236}">
                  <a16:creationId xmlns:a16="http://schemas.microsoft.com/office/drawing/2014/main" id="{B32D8D11-E981-42DD-95D1-8499E5FB4928}"/>
                </a:ext>
              </a:extLst>
            </p:cNvPr>
            <p:cNvSpPr>
              <a:spLocks/>
            </p:cNvSpPr>
            <p:nvPr/>
          </p:nvSpPr>
          <p:spPr bwMode="auto">
            <a:xfrm>
              <a:off x="1912681" y="3186389"/>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0" name="Freeform 416">
              <a:extLst>
                <a:ext uri="{FF2B5EF4-FFF2-40B4-BE49-F238E27FC236}">
                  <a16:creationId xmlns:a16="http://schemas.microsoft.com/office/drawing/2014/main" id="{F20446DD-A70F-4339-A08C-A5C48893D2AF}"/>
                </a:ext>
              </a:extLst>
            </p:cNvPr>
            <p:cNvSpPr>
              <a:spLocks/>
            </p:cNvSpPr>
            <p:nvPr/>
          </p:nvSpPr>
          <p:spPr bwMode="auto">
            <a:xfrm>
              <a:off x="3049870" y="3544404"/>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1" name="Freeform 417">
              <a:extLst>
                <a:ext uri="{FF2B5EF4-FFF2-40B4-BE49-F238E27FC236}">
                  <a16:creationId xmlns:a16="http://schemas.microsoft.com/office/drawing/2014/main" id="{3BB713EB-634B-48FB-A635-BC450FC547D1}"/>
                </a:ext>
              </a:extLst>
            </p:cNvPr>
            <p:cNvSpPr>
              <a:spLocks/>
            </p:cNvSpPr>
            <p:nvPr/>
          </p:nvSpPr>
          <p:spPr bwMode="auto">
            <a:xfrm>
              <a:off x="2197400" y="3429839"/>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2" name="Freeform 418">
              <a:extLst>
                <a:ext uri="{FF2B5EF4-FFF2-40B4-BE49-F238E27FC236}">
                  <a16:creationId xmlns:a16="http://schemas.microsoft.com/office/drawing/2014/main" id="{DDD506B8-F525-432C-82D4-C81EB243F9B2}"/>
                </a:ext>
              </a:extLst>
            </p:cNvPr>
            <p:cNvSpPr>
              <a:spLocks/>
            </p:cNvSpPr>
            <p:nvPr/>
          </p:nvSpPr>
          <p:spPr bwMode="auto">
            <a:xfrm>
              <a:off x="1397156" y="3187980"/>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3" name="Freeform 419">
              <a:extLst>
                <a:ext uri="{FF2B5EF4-FFF2-40B4-BE49-F238E27FC236}">
                  <a16:creationId xmlns:a16="http://schemas.microsoft.com/office/drawing/2014/main" id="{F27B8BB2-F5DA-4A1C-968B-E999BA570151}"/>
                </a:ext>
              </a:extLst>
            </p:cNvPr>
            <p:cNvSpPr>
              <a:spLocks/>
            </p:cNvSpPr>
            <p:nvPr/>
          </p:nvSpPr>
          <p:spPr bwMode="auto">
            <a:xfrm>
              <a:off x="1739155" y="3075006"/>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4" name="Freeform 420">
              <a:extLst>
                <a:ext uri="{FF2B5EF4-FFF2-40B4-BE49-F238E27FC236}">
                  <a16:creationId xmlns:a16="http://schemas.microsoft.com/office/drawing/2014/main" id="{A8411B5C-28C9-4D0B-B7B8-91270530D55A}"/>
                </a:ext>
              </a:extLst>
            </p:cNvPr>
            <p:cNvSpPr>
              <a:spLocks/>
            </p:cNvSpPr>
            <p:nvPr/>
          </p:nvSpPr>
          <p:spPr bwMode="auto">
            <a:xfrm>
              <a:off x="1745894" y="3071824"/>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5" name="Freeform 421">
              <a:extLst>
                <a:ext uri="{FF2B5EF4-FFF2-40B4-BE49-F238E27FC236}">
                  <a16:creationId xmlns:a16="http://schemas.microsoft.com/office/drawing/2014/main" id="{355DCF65-884B-4553-AF40-1623B40A143A}"/>
                </a:ext>
              </a:extLst>
            </p:cNvPr>
            <p:cNvSpPr>
              <a:spLocks/>
            </p:cNvSpPr>
            <p:nvPr/>
          </p:nvSpPr>
          <p:spPr bwMode="auto">
            <a:xfrm>
              <a:off x="1077059" y="2736085"/>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6" name="Freeform 422">
              <a:extLst>
                <a:ext uri="{FF2B5EF4-FFF2-40B4-BE49-F238E27FC236}">
                  <a16:creationId xmlns:a16="http://schemas.microsoft.com/office/drawing/2014/main" id="{182973D9-501E-4541-8F57-D95C3610BFD3}"/>
                </a:ext>
              </a:extLst>
            </p:cNvPr>
            <p:cNvSpPr>
              <a:spLocks/>
            </p:cNvSpPr>
            <p:nvPr/>
          </p:nvSpPr>
          <p:spPr bwMode="auto">
            <a:xfrm>
              <a:off x="1115807" y="2729720"/>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7" name="Freeform 423">
              <a:extLst>
                <a:ext uri="{FF2B5EF4-FFF2-40B4-BE49-F238E27FC236}">
                  <a16:creationId xmlns:a16="http://schemas.microsoft.com/office/drawing/2014/main" id="{FEFB5056-C5F0-4C22-8847-D872622C16B9}"/>
                </a:ext>
              </a:extLst>
            </p:cNvPr>
            <p:cNvSpPr>
              <a:spLocks/>
            </p:cNvSpPr>
            <p:nvPr/>
          </p:nvSpPr>
          <p:spPr bwMode="auto">
            <a:xfrm>
              <a:off x="1136024" y="2646979"/>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8" name="Freeform 424">
              <a:extLst>
                <a:ext uri="{FF2B5EF4-FFF2-40B4-BE49-F238E27FC236}">
                  <a16:creationId xmlns:a16="http://schemas.microsoft.com/office/drawing/2014/main" id="{889D44F8-60E0-457E-A5F0-CD7F587198AC}"/>
                </a:ext>
              </a:extLst>
            </p:cNvPr>
            <p:cNvSpPr>
              <a:spLocks/>
            </p:cNvSpPr>
            <p:nvPr/>
          </p:nvSpPr>
          <p:spPr bwMode="auto">
            <a:xfrm>
              <a:off x="1141078" y="2662891"/>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9" name="Freeform 425">
              <a:extLst>
                <a:ext uri="{FF2B5EF4-FFF2-40B4-BE49-F238E27FC236}">
                  <a16:creationId xmlns:a16="http://schemas.microsoft.com/office/drawing/2014/main" id="{5933D794-1285-49C8-B9F1-BD84FF0D840F}"/>
                </a:ext>
              </a:extLst>
            </p:cNvPr>
            <p:cNvSpPr>
              <a:spLocks/>
            </p:cNvSpPr>
            <p:nvPr/>
          </p:nvSpPr>
          <p:spPr bwMode="auto">
            <a:xfrm>
              <a:off x="1151186" y="2637432"/>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0" name="Freeform 426">
              <a:extLst>
                <a:ext uri="{FF2B5EF4-FFF2-40B4-BE49-F238E27FC236}">
                  <a16:creationId xmlns:a16="http://schemas.microsoft.com/office/drawing/2014/main" id="{53D4E7C0-2A67-43ED-9EA6-FDE3DF73B523}"/>
                </a:ext>
              </a:extLst>
            </p:cNvPr>
            <p:cNvSpPr>
              <a:spLocks/>
            </p:cNvSpPr>
            <p:nvPr/>
          </p:nvSpPr>
          <p:spPr bwMode="auto">
            <a:xfrm>
              <a:off x="4709322" y="2483088"/>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1" name="Freeform 427">
              <a:extLst>
                <a:ext uri="{FF2B5EF4-FFF2-40B4-BE49-F238E27FC236}">
                  <a16:creationId xmlns:a16="http://schemas.microsoft.com/office/drawing/2014/main" id="{8EA560D5-82CB-4FC4-9730-0E74DE759427}"/>
                </a:ext>
              </a:extLst>
            </p:cNvPr>
            <p:cNvSpPr>
              <a:spLocks/>
            </p:cNvSpPr>
            <p:nvPr/>
          </p:nvSpPr>
          <p:spPr bwMode="auto">
            <a:xfrm>
              <a:off x="3135791" y="3493486"/>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2" name="Freeform 428">
              <a:extLst>
                <a:ext uri="{FF2B5EF4-FFF2-40B4-BE49-F238E27FC236}">
                  <a16:creationId xmlns:a16="http://schemas.microsoft.com/office/drawing/2014/main" id="{97B06A8A-169A-4133-928B-496186AC7312}"/>
                </a:ext>
              </a:extLst>
            </p:cNvPr>
            <p:cNvSpPr>
              <a:spLocks/>
            </p:cNvSpPr>
            <p:nvPr/>
          </p:nvSpPr>
          <p:spPr bwMode="auto">
            <a:xfrm>
              <a:off x="2057568" y="3579410"/>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3" name="Freeform 429">
              <a:extLst>
                <a:ext uri="{FF2B5EF4-FFF2-40B4-BE49-F238E27FC236}">
                  <a16:creationId xmlns:a16="http://schemas.microsoft.com/office/drawing/2014/main" id="{B7039E63-77E0-4813-B252-13FDE1E3C966}"/>
                </a:ext>
              </a:extLst>
            </p:cNvPr>
            <p:cNvSpPr>
              <a:spLocks/>
            </p:cNvSpPr>
            <p:nvPr/>
          </p:nvSpPr>
          <p:spPr bwMode="auto">
            <a:xfrm>
              <a:off x="2044090" y="3614415"/>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4" name="Freeform 430">
              <a:extLst>
                <a:ext uri="{FF2B5EF4-FFF2-40B4-BE49-F238E27FC236}">
                  <a16:creationId xmlns:a16="http://schemas.microsoft.com/office/drawing/2014/main" id="{0663C45D-4F5F-4077-BFB7-03F2A44E9E15}"/>
                </a:ext>
              </a:extLst>
            </p:cNvPr>
            <p:cNvSpPr>
              <a:spLocks/>
            </p:cNvSpPr>
            <p:nvPr/>
          </p:nvSpPr>
          <p:spPr bwMode="auto">
            <a:xfrm>
              <a:off x="1513402" y="2952485"/>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5" name="Freeform 431">
              <a:extLst>
                <a:ext uri="{FF2B5EF4-FFF2-40B4-BE49-F238E27FC236}">
                  <a16:creationId xmlns:a16="http://schemas.microsoft.com/office/drawing/2014/main" id="{DEC3224B-F1EA-440B-8893-537E5725E4D9}"/>
                </a:ext>
              </a:extLst>
            </p:cNvPr>
            <p:cNvSpPr>
              <a:spLocks/>
            </p:cNvSpPr>
            <p:nvPr/>
          </p:nvSpPr>
          <p:spPr bwMode="auto">
            <a:xfrm>
              <a:off x="1472969" y="4079039"/>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6" name="Freeform 432">
              <a:extLst>
                <a:ext uri="{FF2B5EF4-FFF2-40B4-BE49-F238E27FC236}">
                  <a16:creationId xmlns:a16="http://schemas.microsoft.com/office/drawing/2014/main" id="{14E0995E-57DC-4D38-8CCE-4E5C08FD5630}"/>
                </a:ext>
              </a:extLst>
            </p:cNvPr>
            <p:cNvSpPr>
              <a:spLocks/>
            </p:cNvSpPr>
            <p:nvPr/>
          </p:nvSpPr>
          <p:spPr bwMode="auto">
            <a:xfrm>
              <a:off x="1479707" y="4058354"/>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7" name="Freeform 433">
              <a:extLst>
                <a:ext uri="{FF2B5EF4-FFF2-40B4-BE49-F238E27FC236}">
                  <a16:creationId xmlns:a16="http://schemas.microsoft.com/office/drawing/2014/main" id="{4DD58240-8641-4DD8-A441-34299B5FF28E}"/>
                </a:ext>
              </a:extLst>
            </p:cNvPr>
            <p:cNvSpPr>
              <a:spLocks/>
            </p:cNvSpPr>
            <p:nvPr/>
          </p:nvSpPr>
          <p:spPr bwMode="auto">
            <a:xfrm>
              <a:off x="1626278" y="4322490"/>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8" name="Freeform 434">
              <a:extLst>
                <a:ext uri="{FF2B5EF4-FFF2-40B4-BE49-F238E27FC236}">
                  <a16:creationId xmlns:a16="http://schemas.microsoft.com/office/drawing/2014/main" id="{F2034BBE-9EBB-45FB-9FB4-AD652B8F900A}"/>
                </a:ext>
              </a:extLst>
            </p:cNvPr>
            <p:cNvSpPr>
              <a:spLocks/>
            </p:cNvSpPr>
            <p:nvPr/>
          </p:nvSpPr>
          <p:spPr bwMode="auto">
            <a:xfrm>
              <a:off x="1794751" y="4010619"/>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9" name="Freeform 435">
              <a:extLst>
                <a:ext uri="{FF2B5EF4-FFF2-40B4-BE49-F238E27FC236}">
                  <a16:creationId xmlns:a16="http://schemas.microsoft.com/office/drawing/2014/main" id="{CD94F2E9-EBD6-40B7-9122-9C9B401C276A}"/>
                </a:ext>
              </a:extLst>
            </p:cNvPr>
            <p:cNvSpPr>
              <a:spLocks/>
            </p:cNvSpPr>
            <p:nvPr/>
          </p:nvSpPr>
          <p:spPr bwMode="auto">
            <a:xfrm>
              <a:off x="1417373" y="3708295"/>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0" name="Freeform 436">
              <a:extLst>
                <a:ext uri="{FF2B5EF4-FFF2-40B4-BE49-F238E27FC236}">
                  <a16:creationId xmlns:a16="http://schemas.microsoft.com/office/drawing/2014/main" id="{57B23E6D-C3C1-439C-A09E-C69E6131837B}"/>
                </a:ext>
              </a:extLst>
            </p:cNvPr>
            <p:cNvSpPr>
              <a:spLocks/>
            </p:cNvSpPr>
            <p:nvPr/>
          </p:nvSpPr>
          <p:spPr bwMode="auto">
            <a:xfrm>
              <a:off x="1528564" y="3743301"/>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1" name="Freeform 437">
              <a:extLst>
                <a:ext uri="{FF2B5EF4-FFF2-40B4-BE49-F238E27FC236}">
                  <a16:creationId xmlns:a16="http://schemas.microsoft.com/office/drawing/2014/main" id="{3D330D7F-9648-4FD2-8850-4A1EEEDB1A2B}"/>
                </a:ext>
              </a:extLst>
            </p:cNvPr>
            <p:cNvSpPr>
              <a:spLocks/>
            </p:cNvSpPr>
            <p:nvPr/>
          </p:nvSpPr>
          <p:spPr bwMode="auto">
            <a:xfrm>
              <a:off x="1508348" y="3487121"/>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2" name="Freeform 438">
              <a:extLst>
                <a:ext uri="{FF2B5EF4-FFF2-40B4-BE49-F238E27FC236}">
                  <a16:creationId xmlns:a16="http://schemas.microsoft.com/office/drawing/2014/main" id="{09B2862C-9A47-4E51-B764-2ABA2A5A0619}"/>
                </a:ext>
              </a:extLst>
            </p:cNvPr>
            <p:cNvSpPr>
              <a:spLocks/>
            </p:cNvSpPr>
            <p:nvPr/>
          </p:nvSpPr>
          <p:spPr bwMode="auto">
            <a:xfrm>
              <a:off x="1466230" y="3889689"/>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3" name="Freeform 439">
              <a:extLst>
                <a:ext uri="{FF2B5EF4-FFF2-40B4-BE49-F238E27FC236}">
                  <a16:creationId xmlns:a16="http://schemas.microsoft.com/office/drawing/2014/main" id="{C33A76A3-A570-4F60-B417-ED928335B052}"/>
                </a:ext>
              </a:extLst>
            </p:cNvPr>
            <p:cNvSpPr>
              <a:spLocks/>
            </p:cNvSpPr>
            <p:nvPr/>
          </p:nvSpPr>
          <p:spPr bwMode="auto">
            <a:xfrm>
              <a:off x="1488131" y="3861048"/>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4" name="Freeform 440">
              <a:extLst>
                <a:ext uri="{FF2B5EF4-FFF2-40B4-BE49-F238E27FC236}">
                  <a16:creationId xmlns:a16="http://schemas.microsoft.com/office/drawing/2014/main" id="{27F9EF6B-072F-40D4-9D2D-9E61C666472D}"/>
                </a:ext>
              </a:extLst>
            </p:cNvPr>
            <p:cNvSpPr>
              <a:spLocks/>
            </p:cNvSpPr>
            <p:nvPr/>
          </p:nvSpPr>
          <p:spPr bwMode="auto">
            <a:xfrm>
              <a:off x="1855401" y="3221394"/>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5" name="Freeform 441">
              <a:extLst>
                <a:ext uri="{FF2B5EF4-FFF2-40B4-BE49-F238E27FC236}">
                  <a16:creationId xmlns:a16="http://schemas.microsoft.com/office/drawing/2014/main" id="{89278531-781C-4190-A0C4-6562387136F0}"/>
                </a:ext>
              </a:extLst>
            </p:cNvPr>
            <p:cNvSpPr>
              <a:spLocks/>
            </p:cNvSpPr>
            <p:nvPr/>
          </p:nvSpPr>
          <p:spPr bwMode="auto">
            <a:xfrm>
              <a:off x="1279225" y="3714660"/>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6" name="Freeform 442">
              <a:extLst>
                <a:ext uri="{FF2B5EF4-FFF2-40B4-BE49-F238E27FC236}">
                  <a16:creationId xmlns:a16="http://schemas.microsoft.com/office/drawing/2014/main" id="{EBDEE972-591B-47F3-B62A-72AC9F07107B}"/>
                </a:ext>
              </a:extLst>
            </p:cNvPr>
            <p:cNvSpPr>
              <a:spLocks/>
            </p:cNvSpPr>
            <p:nvPr/>
          </p:nvSpPr>
          <p:spPr bwMode="auto">
            <a:xfrm>
              <a:off x="1434220" y="3919922"/>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7" name="Freeform 443">
              <a:extLst>
                <a:ext uri="{FF2B5EF4-FFF2-40B4-BE49-F238E27FC236}">
                  <a16:creationId xmlns:a16="http://schemas.microsoft.com/office/drawing/2014/main" id="{2882FF68-378F-4837-8C71-6D67925CAD7B}"/>
                </a:ext>
              </a:extLst>
            </p:cNvPr>
            <p:cNvSpPr>
              <a:spLocks/>
            </p:cNvSpPr>
            <p:nvPr/>
          </p:nvSpPr>
          <p:spPr bwMode="auto">
            <a:xfrm>
              <a:off x="1867194" y="3598504"/>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8" name="Freeform 444">
              <a:extLst>
                <a:ext uri="{FF2B5EF4-FFF2-40B4-BE49-F238E27FC236}">
                  <a16:creationId xmlns:a16="http://schemas.microsoft.com/office/drawing/2014/main" id="{91BB1DE7-9A48-4AB9-915B-221733CE49D0}"/>
                </a:ext>
              </a:extLst>
            </p:cNvPr>
            <p:cNvSpPr>
              <a:spLocks/>
            </p:cNvSpPr>
            <p:nvPr/>
          </p:nvSpPr>
          <p:spPr bwMode="auto">
            <a:xfrm>
              <a:off x="2028927" y="3708295"/>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9" name="Freeform 445">
              <a:extLst>
                <a:ext uri="{FF2B5EF4-FFF2-40B4-BE49-F238E27FC236}">
                  <a16:creationId xmlns:a16="http://schemas.microsoft.com/office/drawing/2014/main" id="{43E62B32-EED6-4562-BB2D-4D8B1895986C}"/>
                </a:ext>
              </a:extLst>
            </p:cNvPr>
            <p:cNvSpPr>
              <a:spLocks/>
            </p:cNvSpPr>
            <p:nvPr/>
          </p:nvSpPr>
          <p:spPr bwMode="auto">
            <a:xfrm>
              <a:off x="1420742" y="3919922"/>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0" name="Freeform 446">
              <a:extLst>
                <a:ext uri="{FF2B5EF4-FFF2-40B4-BE49-F238E27FC236}">
                  <a16:creationId xmlns:a16="http://schemas.microsoft.com/office/drawing/2014/main" id="{01772FD3-16A4-42F7-B7E7-E55625AF620F}"/>
                </a:ext>
              </a:extLst>
            </p:cNvPr>
            <p:cNvSpPr>
              <a:spLocks/>
            </p:cNvSpPr>
            <p:nvPr/>
          </p:nvSpPr>
          <p:spPr bwMode="auto">
            <a:xfrm>
              <a:off x="954074" y="3690792"/>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1" name="Freeform 447">
              <a:extLst>
                <a:ext uri="{FF2B5EF4-FFF2-40B4-BE49-F238E27FC236}">
                  <a16:creationId xmlns:a16="http://schemas.microsoft.com/office/drawing/2014/main" id="{35C8094E-782B-49F5-B9B1-1353FF788327}"/>
                </a:ext>
              </a:extLst>
            </p:cNvPr>
            <p:cNvSpPr>
              <a:spLocks/>
            </p:cNvSpPr>
            <p:nvPr/>
          </p:nvSpPr>
          <p:spPr bwMode="auto">
            <a:xfrm>
              <a:off x="1206782" y="3740119"/>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2" name="Freeform 448">
              <a:extLst>
                <a:ext uri="{FF2B5EF4-FFF2-40B4-BE49-F238E27FC236}">
                  <a16:creationId xmlns:a16="http://schemas.microsoft.com/office/drawing/2014/main" id="{7E051B8C-D19F-4BA8-92CE-AF912981E16D}"/>
                </a:ext>
              </a:extLst>
            </p:cNvPr>
            <p:cNvSpPr>
              <a:spLocks/>
            </p:cNvSpPr>
            <p:nvPr/>
          </p:nvSpPr>
          <p:spPr bwMode="auto">
            <a:xfrm>
              <a:off x="986084" y="3708295"/>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3" name="Freeform 449">
              <a:extLst>
                <a:ext uri="{FF2B5EF4-FFF2-40B4-BE49-F238E27FC236}">
                  <a16:creationId xmlns:a16="http://schemas.microsoft.com/office/drawing/2014/main" id="{27FFB10D-143B-4C9C-97BC-7C82C9F14A1F}"/>
                </a:ext>
              </a:extLst>
            </p:cNvPr>
            <p:cNvSpPr>
              <a:spLocks/>
            </p:cNvSpPr>
            <p:nvPr/>
          </p:nvSpPr>
          <p:spPr bwMode="auto">
            <a:xfrm>
              <a:off x="2084523" y="3364601"/>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4" name="Freeform 450">
              <a:extLst>
                <a:ext uri="{FF2B5EF4-FFF2-40B4-BE49-F238E27FC236}">
                  <a16:creationId xmlns:a16="http://schemas.microsoft.com/office/drawing/2014/main" id="{4CDB40F6-CA27-4DA9-A818-91A2303D19F0}"/>
                </a:ext>
              </a:extLst>
            </p:cNvPr>
            <p:cNvSpPr>
              <a:spLocks/>
            </p:cNvSpPr>
            <p:nvPr/>
          </p:nvSpPr>
          <p:spPr bwMode="auto">
            <a:xfrm>
              <a:off x="1885726" y="3275495"/>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5" name="Freeform 451">
              <a:extLst>
                <a:ext uri="{FF2B5EF4-FFF2-40B4-BE49-F238E27FC236}">
                  <a16:creationId xmlns:a16="http://schemas.microsoft.com/office/drawing/2014/main" id="{2268D4CE-FA32-46A7-B028-42FCE65B73D1}"/>
                </a:ext>
              </a:extLst>
            </p:cNvPr>
            <p:cNvSpPr>
              <a:spLocks/>
            </p:cNvSpPr>
            <p:nvPr/>
          </p:nvSpPr>
          <p:spPr bwMode="auto">
            <a:xfrm>
              <a:off x="1105699" y="3749666"/>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6" name="Freeform 452">
              <a:extLst>
                <a:ext uri="{FF2B5EF4-FFF2-40B4-BE49-F238E27FC236}">
                  <a16:creationId xmlns:a16="http://schemas.microsoft.com/office/drawing/2014/main" id="{42CDD671-3F15-4BC9-ABA1-D936394AAC5E}"/>
                </a:ext>
              </a:extLst>
            </p:cNvPr>
            <p:cNvSpPr>
              <a:spLocks/>
            </p:cNvSpPr>
            <p:nvPr/>
          </p:nvSpPr>
          <p:spPr bwMode="auto">
            <a:xfrm>
              <a:off x="1899204" y="3272312"/>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7" name="Freeform 453">
              <a:extLst>
                <a:ext uri="{FF2B5EF4-FFF2-40B4-BE49-F238E27FC236}">
                  <a16:creationId xmlns:a16="http://schemas.microsoft.com/office/drawing/2014/main" id="{A3E2DECA-4C30-470D-BADF-8B3AB3A7CCBF}"/>
                </a:ext>
              </a:extLst>
            </p:cNvPr>
            <p:cNvSpPr>
              <a:spLocks/>
            </p:cNvSpPr>
            <p:nvPr/>
          </p:nvSpPr>
          <p:spPr bwMode="auto">
            <a:xfrm>
              <a:off x="1885726" y="3872186"/>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8" name="Freeform 454">
              <a:extLst>
                <a:ext uri="{FF2B5EF4-FFF2-40B4-BE49-F238E27FC236}">
                  <a16:creationId xmlns:a16="http://schemas.microsoft.com/office/drawing/2014/main" id="{EEA0AE1D-9164-4F14-830F-A21504E52D4F}"/>
                </a:ext>
              </a:extLst>
            </p:cNvPr>
            <p:cNvSpPr>
              <a:spLocks/>
            </p:cNvSpPr>
            <p:nvPr/>
          </p:nvSpPr>
          <p:spPr bwMode="auto">
            <a:xfrm>
              <a:off x="2114848" y="3347098"/>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9" name="Freeform 455">
              <a:extLst>
                <a:ext uri="{FF2B5EF4-FFF2-40B4-BE49-F238E27FC236}">
                  <a16:creationId xmlns:a16="http://schemas.microsoft.com/office/drawing/2014/main" id="{20A01575-46A8-4828-8D77-9D4838200D16}"/>
                </a:ext>
              </a:extLst>
            </p:cNvPr>
            <p:cNvSpPr>
              <a:spLocks/>
            </p:cNvSpPr>
            <p:nvPr/>
          </p:nvSpPr>
          <p:spPr bwMode="auto">
            <a:xfrm>
              <a:off x="1904258" y="3242080"/>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0" name="Freeform 456">
              <a:extLst>
                <a:ext uri="{FF2B5EF4-FFF2-40B4-BE49-F238E27FC236}">
                  <a16:creationId xmlns:a16="http://schemas.microsoft.com/office/drawing/2014/main" id="{12E877CD-7A69-4793-BF91-E497FBE9BA6E}"/>
                </a:ext>
              </a:extLst>
            </p:cNvPr>
            <p:cNvSpPr>
              <a:spLocks/>
            </p:cNvSpPr>
            <p:nvPr/>
          </p:nvSpPr>
          <p:spPr bwMode="auto">
            <a:xfrm>
              <a:off x="1051788" y="3795810"/>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1" name="Freeform 457">
              <a:extLst>
                <a:ext uri="{FF2B5EF4-FFF2-40B4-BE49-F238E27FC236}">
                  <a16:creationId xmlns:a16="http://schemas.microsoft.com/office/drawing/2014/main" id="{46DC6CB6-09DB-4BE7-A1A7-FCCA7760A5CE}"/>
                </a:ext>
              </a:extLst>
            </p:cNvPr>
            <p:cNvSpPr>
              <a:spLocks/>
            </p:cNvSpPr>
            <p:nvPr/>
          </p:nvSpPr>
          <p:spPr bwMode="auto">
            <a:xfrm>
              <a:off x="1432535" y="3277086"/>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2" name="Freeform 458">
              <a:extLst>
                <a:ext uri="{FF2B5EF4-FFF2-40B4-BE49-F238E27FC236}">
                  <a16:creationId xmlns:a16="http://schemas.microsoft.com/office/drawing/2014/main" id="{DC0B34D0-5759-4AAA-8227-57A446C93B45}"/>
                </a:ext>
              </a:extLst>
            </p:cNvPr>
            <p:cNvSpPr>
              <a:spLocks/>
            </p:cNvSpPr>
            <p:nvPr/>
          </p:nvSpPr>
          <p:spPr bwMode="auto">
            <a:xfrm>
              <a:off x="2050829" y="4207925"/>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3" name="Freeform 459">
              <a:extLst>
                <a:ext uri="{FF2B5EF4-FFF2-40B4-BE49-F238E27FC236}">
                  <a16:creationId xmlns:a16="http://schemas.microsoft.com/office/drawing/2014/main" id="{197A7965-32F0-4451-A620-846181D828C5}"/>
                </a:ext>
              </a:extLst>
            </p:cNvPr>
            <p:cNvSpPr>
              <a:spLocks/>
            </p:cNvSpPr>
            <p:nvPr/>
          </p:nvSpPr>
          <p:spPr bwMode="auto">
            <a:xfrm>
              <a:off x="1862140" y="4152234"/>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4" name="Freeform 460">
              <a:extLst>
                <a:ext uri="{FF2B5EF4-FFF2-40B4-BE49-F238E27FC236}">
                  <a16:creationId xmlns:a16="http://schemas.microsoft.com/office/drawing/2014/main" id="{F852808E-96E5-4166-9DD8-E5FB90F657E5}"/>
                </a:ext>
              </a:extLst>
            </p:cNvPr>
            <p:cNvSpPr>
              <a:spLocks/>
            </p:cNvSpPr>
            <p:nvPr/>
          </p:nvSpPr>
          <p:spPr bwMode="auto">
            <a:xfrm>
              <a:off x="1039995" y="3455298"/>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5" name="Freeform 461">
              <a:extLst>
                <a:ext uri="{FF2B5EF4-FFF2-40B4-BE49-F238E27FC236}">
                  <a16:creationId xmlns:a16="http://schemas.microsoft.com/office/drawing/2014/main" id="{7BD1BEFD-AF2D-40BF-897F-A4FACC3ACA9B}"/>
                </a:ext>
              </a:extLst>
            </p:cNvPr>
            <p:cNvSpPr>
              <a:spLocks/>
            </p:cNvSpPr>
            <p:nvPr/>
          </p:nvSpPr>
          <p:spPr bwMode="auto">
            <a:xfrm>
              <a:off x="950704" y="3405971"/>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6" name="Freeform 462">
              <a:extLst>
                <a:ext uri="{FF2B5EF4-FFF2-40B4-BE49-F238E27FC236}">
                  <a16:creationId xmlns:a16="http://schemas.microsoft.com/office/drawing/2014/main" id="{2FA5E57D-A36B-4B05-B179-2C67FA36BDBC}"/>
                </a:ext>
              </a:extLst>
            </p:cNvPr>
            <p:cNvSpPr>
              <a:spLocks/>
            </p:cNvSpPr>
            <p:nvPr/>
          </p:nvSpPr>
          <p:spPr bwMode="auto">
            <a:xfrm>
              <a:off x="1024832" y="3221394"/>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7" name="Freeform 463">
              <a:extLst>
                <a:ext uri="{FF2B5EF4-FFF2-40B4-BE49-F238E27FC236}">
                  <a16:creationId xmlns:a16="http://schemas.microsoft.com/office/drawing/2014/main" id="{0607B5F0-E8FD-42BA-9800-7406D6C5E449}"/>
                </a:ext>
              </a:extLst>
            </p:cNvPr>
            <p:cNvSpPr>
              <a:spLocks/>
            </p:cNvSpPr>
            <p:nvPr/>
          </p:nvSpPr>
          <p:spPr bwMode="auto">
            <a:xfrm>
              <a:off x="1813283" y="4172919"/>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8" name="Freeform 464">
              <a:extLst>
                <a:ext uri="{FF2B5EF4-FFF2-40B4-BE49-F238E27FC236}">
                  <a16:creationId xmlns:a16="http://schemas.microsoft.com/office/drawing/2014/main" id="{5A90D621-5823-404C-91F7-B77A3071A907}"/>
                </a:ext>
              </a:extLst>
            </p:cNvPr>
            <p:cNvSpPr>
              <a:spLocks/>
            </p:cNvSpPr>
            <p:nvPr/>
          </p:nvSpPr>
          <p:spPr bwMode="auto">
            <a:xfrm>
              <a:off x="1265748" y="3487121"/>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9" name="Freeform 465">
              <a:extLst>
                <a:ext uri="{FF2B5EF4-FFF2-40B4-BE49-F238E27FC236}">
                  <a16:creationId xmlns:a16="http://schemas.microsoft.com/office/drawing/2014/main" id="{8CD92335-26B2-48B4-B19C-E9AA6BFCFFBB}"/>
                </a:ext>
              </a:extLst>
            </p:cNvPr>
            <p:cNvSpPr>
              <a:spLocks/>
            </p:cNvSpPr>
            <p:nvPr/>
          </p:nvSpPr>
          <p:spPr bwMode="auto">
            <a:xfrm>
              <a:off x="1312920" y="3684427"/>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0" name="Freeform 466">
              <a:extLst>
                <a:ext uri="{FF2B5EF4-FFF2-40B4-BE49-F238E27FC236}">
                  <a16:creationId xmlns:a16="http://schemas.microsoft.com/office/drawing/2014/main" id="{07D48265-065E-4684-98A1-55F0F1DC72C5}"/>
                </a:ext>
              </a:extLst>
            </p:cNvPr>
            <p:cNvSpPr>
              <a:spLocks/>
            </p:cNvSpPr>
            <p:nvPr/>
          </p:nvSpPr>
          <p:spPr bwMode="auto">
            <a:xfrm>
              <a:off x="954074" y="3708295"/>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1" name="Freeform 467">
              <a:extLst>
                <a:ext uri="{FF2B5EF4-FFF2-40B4-BE49-F238E27FC236}">
                  <a16:creationId xmlns:a16="http://schemas.microsoft.com/office/drawing/2014/main" id="{DE9972A0-952B-4CA2-8F9C-35530C37C38E}"/>
                </a:ext>
              </a:extLst>
            </p:cNvPr>
            <p:cNvSpPr>
              <a:spLocks/>
            </p:cNvSpPr>
            <p:nvPr/>
          </p:nvSpPr>
          <p:spPr bwMode="auto">
            <a:xfrm>
              <a:off x="2194030" y="3429839"/>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2" name="Freeform 468">
              <a:extLst>
                <a:ext uri="{FF2B5EF4-FFF2-40B4-BE49-F238E27FC236}">
                  <a16:creationId xmlns:a16="http://schemas.microsoft.com/office/drawing/2014/main" id="{B7796D0E-3145-4E22-9208-BFBDB5FD2A7F}"/>
                </a:ext>
              </a:extLst>
            </p:cNvPr>
            <p:cNvSpPr>
              <a:spLocks/>
            </p:cNvSpPr>
            <p:nvPr/>
          </p:nvSpPr>
          <p:spPr bwMode="auto">
            <a:xfrm>
              <a:off x="1794751" y="3983569"/>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3" name="Freeform 469">
              <a:extLst>
                <a:ext uri="{FF2B5EF4-FFF2-40B4-BE49-F238E27FC236}">
                  <a16:creationId xmlns:a16="http://schemas.microsoft.com/office/drawing/2014/main" id="{5D4693A1-EA87-44FB-AFEF-35AF1B513ACF}"/>
                </a:ext>
              </a:extLst>
            </p:cNvPr>
            <p:cNvSpPr>
              <a:spLocks/>
            </p:cNvSpPr>
            <p:nvPr/>
          </p:nvSpPr>
          <p:spPr bwMode="auto">
            <a:xfrm>
              <a:off x="940596" y="3628736"/>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4" name="Freeform 470">
              <a:extLst>
                <a:ext uri="{FF2B5EF4-FFF2-40B4-BE49-F238E27FC236}">
                  <a16:creationId xmlns:a16="http://schemas.microsoft.com/office/drawing/2014/main" id="{E5B84412-F0BA-417B-AB7E-8119710327AC}"/>
                </a:ext>
              </a:extLst>
            </p:cNvPr>
            <p:cNvSpPr>
              <a:spLocks/>
            </p:cNvSpPr>
            <p:nvPr/>
          </p:nvSpPr>
          <p:spPr bwMode="auto">
            <a:xfrm>
              <a:off x="1019778" y="3765577"/>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5" name="Freeform 471">
              <a:extLst>
                <a:ext uri="{FF2B5EF4-FFF2-40B4-BE49-F238E27FC236}">
                  <a16:creationId xmlns:a16="http://schemas.microsoft.com/office/drawing/2014/main" id="{790AA59B-C978-4659-8040-660FEBBCE957}"/>
                </a:ext>
              </a:extLst>
            </p:cNvPr>
            <p:cNvSpPr>
              <a:spLocks/>
            </p:cNvSpPr>
            <p:nvPr/>
          </p:nvSpPr>
          <p:spPr bwMode="auto">
            <a:xfrm>
              <a:off x="2015449" y="3724207"/>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6" name="Freeform 472">
              <a:extLst>
                <a:ext uri="{FF2B5EF4-FFF2-40B4-BE49-F238E27FC236}">
                  <a16:creationId xmlns:a16="http://schemas.microsoft.com/office/drawing/2014/main" id="{FA7C8A66-BC92-4DA2-AD5F-C1835C974246}"/>
                </a:ext>
              </a:extLst>
            </p:cNvPr>
            <p:cNvSpPr>
              <a:spLocks/>
            </p:cNvSpPr>
            <p:nvPr/>
          </p:nvSpPr>
          <p:spPr bwMode="auto">
            <a:xfrm>
              <a:off x="1722308" y="4277937"/>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7" name="Freeform 473">
              <a:extLst>
                <a:ext uri="{FF2B5EF4-FFF2-40B4-BE49-F238E27FC236}">
                  <a16:creationId xmlns:a16="http://schemas.microsoft.com/office/drawing/2014/main" id="{DCF7852D-C3F0-4CA7-855A-16DF8466880F}"/>
                </a:ext>
              </a:extLst>
            </p:cNvPr>
            <p:cNvSpPr>
              <a:spLocks/>
            </p:cNvSpPr>
            <p:nvPr/>
          </p:nvSpPr>
          <p:spPr bwMode="auto">
            <a:xfrm>
              <a:off x="1472969" y="4303396"/>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8" name="Freeform 474">
              <a:extLst>
                <a:ext uri="{FF2B5EF4-FFF2-40B4-BE49-F238E27FC236}">
                  <a16:creationId xmlns:a16="http://schemas.microsoft.com/office/drawing/2014/main" id="{7F63C7F7-A2BC-4EC1-ACEB-36497A5F5364}"/>
                </a:ext>
              </a:extLst>
            </p:cNvPr>
            <p:cNvSpPr>
              <a:spLocks/>
            </p:cNvSpPr>
            <p:nvPr/>
          </p:nvSpPr>
          <p:spPr bwMode="auto">
            <a:xfrm>
              <a:off x="950704" y="3396424"/>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9" name="Freeform 475">
              <a:extLst>
                <a:ext uri="{FF2B5EF4-FFF2-40B4-BE49-F238E27FC236}">
                  <a16:creationId xmlns:a16="http://schemas.microsoft.com/office/drawing/2014/main" id="{52B1A577-D27E-431F-B64D-C169ED8F0403}"/>
                </a:ext>
              </a:extLst>
            </p:cNvPr>
            <p:cNvSpPr>
              <a:spLocks/>
            </p:cNvSpPr>
            <p:nvPr/>
          </p:nvSpPr>
          <p:spPr bwMode="auto">
            <a:xfrm>
              <a:off x="1665027" y="3495077"/>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0" name="Freeform 476">
              <a:extLst>
                <a:ext uri="{FF2B5EF4-FFF2-40B4-BE49-F238E27FC236}">
                  <a16:creationId xmlns:a16="http://schemas.microsoft.com/office/drawing/2014/main" id="{33101DCF-9618-4DDC-AA9A-97F025B6CFD3}"/>
                </a:ext>
              </a:extLst>
            </p:cNvPr>
            <p:cNvSpPr>
              <a:spLocks/>
            </p:cNvSpPr>
            <p:nvPr/>
          </p:nvSpPr>
          <p:spPr bwMode="auto">
            <a:xfrm>
              <a:off x="1826760" y="4487972"/>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1" name="Freeform 477">
              <a:extLst>
                <a:ext uri="{FF2B5EF4-FFF2-40B4-BE49-F238E27FC236}">
                  <a16:creationId xmlns:a16="http://schemas.microsoft.com/office/drawing/2014/main" id="{75519B86-939B-41C1-814B-B5F598D915DC}"/>
                </a:ext>
              </a:extLst>
            </p:cNvPr>
            <p:cNvSpPr>
              <a:spLocks/>
            </p:cNvSpPr>
            <p:nvPr/>
          </p:nvSpPr>
          <p:spPr bwMode="auto">
            <a:xfrm>
              <a:off x="1806544" y="3981978"/>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2" name="Freeform 478">
              <a:extLst>
                <a:ext uri="{FF2B5EF4-FFF2-40B4-BE49-F238E27FC236}">
                  <a16:creationId xmlns:a16="http://schemas.microsoft.com/office/drawing/2014/main" id="{187E5ED1-7089-49C4-B4FB-9BABC3224DA6}"/>
                </a:ext>
              </a:extLst>
            </p:cNvPr>
            <p:cNvSpPr>
              <a:spLocks/>
            </p:cNvSpPr>
            <p:nvPr/>
          </p:nvSpPr>
          <p:spPr bwMode="auto">
            <a:xfrm>
              <a:off x="1259009" y="3740119"/>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3" name="Freeform 479">
              <a:extLst>
                <a:ext uri="{FF2B5EF4-FFF2-40B4-BE49-F238E27FC236}">
                  <a16:creationId xmlns:a16="http://schemas.microsoft.com/office/drawing/2014/main" id="{34E82377-765B-419C-A808-C714605770F2}"/>
                </a:ext>
              </a:extLst>
            </p:cNvPr>
            <p:cNvSpPr>
              <a:spLocks/>
            </p:cNvSpPr>
            <p:nvPr/>
          </p:nvSpPr>
          <p:spPr bwMode="auto">
            <a:xfrm>
              <a:off x="1808229" y="3883325"/>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4" name="Freeform 480">
              <a:extLst>
                <a:ext uri="{FF2B5EF4-FFF2-40B4-BE49-F238E27FC236}">
                  <a16:creationId xmlns:a16="http://schemas.microsoft.com/office/drawing/2014/main" id="{522B5F68-FFA1-4A60-9A1B-3AFE1DC89335}"/>
                </a:ext>
              </a:extLst>
            </p:cNvPr>
            <p:cNvSpPr>
              <a:spLocks/>
            </p:cNvSpPr>
            <p:nvPr/>
          </p:nvSpPr>
          <p:spPr bwMode="auto">
            <a:xfrm>
              <a:off x="1712199" y="3310500"/>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5" name="Freeform 481">
              <a:extLst>
                <a:ext uri="{FF2B5EF4-FFF2-40B4-BE49-F238E27FC236}">
                  <a16:creationId xmlns:a16="http://schemas.microsoft.com/office/drawing/2014/main" id="{EF16585A-A603-43C1-B057-EDD36A28BE62}"/>
                </a:ext>
              </a:extLst>
            </p:cNvPr>
            <p:cNvSpPr>
              <a:spLocks/>
            </p:cNvSpPr>
            <p:nvPr/>
          </p:nvSpPr>
          <p:spPr bwMode="auto">
            <a:xfrm>
              <a:off x="1166349" y="3662151"/>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6" name="Freeform 482">
              <a:extLst>
                <a:ext uri="{FF2B5EF4-FFF2-40B4-BE49-F238E27FC236}">
                  <a16:creationId xmlns:a16="http://schemas.microsoft.com/office/drawing/2014/main" id="{4021DE6F-0B7F-4CC1-9846-2EF4FBB25ADE}"/>
                </a:ext>
              </a:extLst>
            </p:cNvPr>
            <p:cNvSpPr>
              <a:spLocks/>
            </p:cNvSpPr>
            <p:nvPr/>
          </p:nvSpPr>
          <p:spPr bwMode="auto">
            <a:xfrm>
              <a:off x="1665027" y="4126775"/>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7" name="Freeform 483">
              <a:extLst>
                <a:ext uri="{FF2B5EF4-FFF2-40B4-BE49-F238E27FC236}">
                  <a16:creationId xmlns:a16="http://schemas.microsoft.com/office/drawing/2014/main" id="{DC1D46BA-8885-4AEC-B70C-FF2D72659093}"/>
                </a:ext>
              </a:extLst>
            </p:cNvPr>
            <p:cNvSpPr>
              <a:spLocks/>
            </p:cNvSpPr>
            <p:nvPr/>
          </p:nvSpPr>
          <p:spPr bwMode="auto">
            <a:xfrm>
              <a:off x="1563944" y="4413187"/>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8" name="Freeform 484">
              <a:extLst>
                <a:ext uri="{FF2B5EF4-FFF2-40B4-BE49-F238E27FC236}">
                  <a16:creationId xmlns:a16="http://schemas.microsoft.com/office/drawing/2014/main" id="{85752656-ED33-40CF-BE9B-B93CBB45E411}"/>
                </a:ext>
              </a:extLst>
            </p:cNvPr>
            <p:cNvSpPr>
              <a:spLocks/>
            </p:cNvSpPr>
            <p:nvPr/>
          </p:nvSpPr>
          <p:spPr bwMode="auto">
            <a:xfrm>
              <a:off x="1756002" y="4554802"/>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9" name="Freeform 485">
              <a:extLst>
                <a:ext uri="{FF2B5EF4-FFF2-40B4-BE49-F238E27FC236}">
                  <a16:creationId xmlns:a16="http://schemas.microsoft.com/office/drawing/2014/main" id="{126315CB-1451-4ACD-A2ED-938F0A88ACAF}"/>
                </a:ext>
              </a:extLst>
            </p:cNvPr>
            <p:cNvSpPr>
              <a:spLocks/>
            </p:cNvSpPr>
            <p:nvPr/>
          </p:nvSpPr>
          <p:spPr bwMode="auto">
            <a:xfrm>
              <a:off x="1688613" y="2723356"/>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0" name="Freeform 486">
              <a:extLst>
                <a:ext uri="{FF2B5EF4-FFF2-40B4-BE49-F238E27FC236}">
                  <a16:creationId xmlns:a16="http://schemas.microsoft.com/office/drawing/2014/main" id="{667DCEA2-4BEF-40B7-99EB-62D84AF4E70F}"/>
                </a:ext>
              </a:extLst>
            </p:cNvPr>
            <p:cNvSpPr>
              <a:spLocks/>
            </p:cNvSpPr>
            <p:nvPr/>
          </p:nvSpPr>
          <p:spPr bwMode="auto">
            <a:xfrm>
              <a:off x="1666712" y="2810871"/>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1" name="Freeform 487">
              <a:extLst>
                <a:ext uri="{FF2B5EF4-FFF2-40B4-BE49-F238E27FC236}">
                  <a16:creationId xmlns:a16="http://schemas.microsoft.com/office/drawing/2014/main" id="{457F4B1C-8FC0-4794-9BC8-B0A78147BE2C}"/>
                </a:ext>
              </a:extLst>
            </p:cNvPr>
            <p:cNvSpPr>
              <a:spLocks/>
            </p:cNvSpPr>
            <p:nvPr/>
          </p:nvSpPr>
          <p:spPr bwMode="auto">
            <a:xfrm>
              <a:off x="1749263" y="2914297"/>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2" name="Freeform 488">
              <a:extLst>
                <a:ext uri="{FF2B5EF4-FFF2-40B4-BE49-F238E27FC236}">
                  <a16:creationId xmlns:a16="http://schemas.microsoft.com/office/drawing/2014/main" id="{8AB7CE53-73D4-42B3-8B13-0BE519E738CD}"/>
                </a:ext>
              </a:extLst>
            </p:cNvPr>
            <p:cNvSpPr>
              <a:spLocks/>
            </p:cNvSpPr>
            <p:nvPr/>
          </p:nvSpPr>
          <p:spPr bwMode="auto">
            <a:xfrm>
              <a:off x="1969962" y="3014541"/>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3" name="Freeform 489">
              <a:extLst>
                <a:ext uri="{FF2B5EF4-FFF2-40B4-BE49-F238E27FC236}">
                  <a16:creationId xmlns:a16="http://schemas.microsoft.com/office/drawing/2014/main" id="{FE064066-6998-48FD-A392-B98A6CECDE9E}"/>
                </a:ext>
              </a:extLst>
            </p:cNvPr>
            <p:cNvSpPr>
              <a:spLocks/>
            </p:cNvSpPr>
            <p:nvPr/>
          </p:nvSpPr>
          <p:spPr bwMode="auto">
            <a:xfrm>
              <a:off x="2071045" y="3054321"/>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4" name="Freeform 490">
              <a:extLst>
                <a:ext uri="{FF2B5EF4-FFF2-40B4-BE49-F238E27FC236}">
                  <a16:creationId xmlns:a16="http://schemas.microsoft.com/office/drawing/2014/main" id="{74FBCD6D-2A3E-4502-8B54-9E2776FD0302}"/>
                </a:ext>
              </a:extLst>
            </p:cNvPr>
            <p:cNvSpPr>
              <a:spLocks/>
            </p:cNvSpPr>
            <p:nvPr/>
          </p:nvSpPr>
          <p:spPr bwMode="auto">
            <a:xfrm>
              <a:off x="2047459" y="3073415"/>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5" name="Freeform 491">
              <a:extLst>
                <a:ext uri="{FF2B5EF4-FFF2-40B4-BE49-F238E27FC236}">
                  <a16:creationId xmlns:a16="http://schemas.microsoft.com/office/drawing/2014/main" id="{BADDA8AC-800C-4F6D-9EF5-900D1B05DF59}"/>
                </a:ext>
              </a:extLst>
            </p:cNvPr>
            <p:cNvSpPr>
              <a:spLocks/>
            </p:cNvSpPr>
            <p:nvPr/>
          </p:nvSpPr>
          <p:spPr bwMode="auto">
            <a:xfrm>
              <a:off x="2089577" y="2729720"/>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6" name="Freeform 492">
              <a:extLst>
                <a:ext uri="{FF2B5EF4-FFF2-40B4-BE49-F238E27FC236}">
                  <a16:creationId xmlns:a16="http://schemas.microsoft.com/office/drawing/2014/main" id="{42910BE8-AAA8-4CF7-9A7B-0ED76221A222}"/>
                </a:ext>
              </a:extLst>
            </p:cNvPr>
            <p:cNvSpPr>
              <a:spLocks/>
            </p:cNvSpPr>
            <p:nvPr/>
          </p:nvSpPr>
          <p:spPr bwMode="auto">
            <a:xfrm>
              <a:off x="2273212" y="2962032"/>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7" name="Freeform 493">
              <a:extLst>
                <a:ext uri="{FF2B5EF4-FFF2-40B4-BE49-F238E27FC236}">
                  <a16:creationId xmlns:a16="http://schemas.microsoft.com/office/drawing/2014/main" id="{88B4FC55-B9BA-49EF-AD67-C097C27D40B6}"/>
                </a:ext>
              </a:extLst>
            </p:cNvPr>
            <p:cNvSpPr>
              <a:spLocks/>
            </p:cNvSpPr>
            <p:nvPr/>
          </p:nvSpPr>
          <p:spPr bwMode="auto">
            <a:xfrm>
              <a:off x="2231094" y="3035227"/>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8" name="Freeform 494">
              <a:extLst>
                <a:ext uri="{FF2B5EF4-FFF2-40B4-BE49-F238E27FC236}">
                  <a16:creationId xmlns:a16="http://schemas.microsoft.com/office/drawing/2014/main" id="{AAEBA573-4042-4B72-97E8-D8217D2D94FC}"/>
                </a:ext>
              </a:extLst>
            </p:cNvPr>
            <p:cNvSpPr>
              <a:spLocks/>
            </p:cNvSpPr>
            <p:nvPr/>
          </p:nvSpPr>
          <p:spPr bwMode="auto">
            <a:xfrm>
              <a:off x="2517497" y="3033635"/>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9" name="Freeform 495">
              <a:extLst>
                <a:ext uri="{FF2B5EF4-FFF2-40B4-BE49-F238E27FC236}">
                  <a16:creationId xmlns:a16="http://schemas.microsoft.com/office/drawing/2014/main" id="{DECF010E-1B28-45A1-AE2A-AF130C2AA4C8}"/>
                </a:ext>
              </a:extLst>
            </p:cNvPr>
            <p:cNvSpPr>
              <a:spLocks/>
            </p:cNvSpPr>
            <p:nvPr/>
          </p:nvSpPr>
          <p:spPr bwMode="auto">
            <a:xfrm>
              <a:off x="2495596" y="3092509"/>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80" name="Freeform 496">
              <a:extLst>
                <a:ext uri="{FF2B5EF4-FFF2-40B4-BE49-F238E27FC236}">
                  <a16:creationId xmlns:a16="http://schemas.microsoft.com/office/drawing/2014/main" id="{FBC9C097-B806-4117-80AB-476D325723A4}"/>
                </a:ext>
              </a:extLst>
            </p:cNvPr>
            <p:cNvSpPr>
              <a:spLocks/>
            </p:cNvSpPr>
            <p:nvPr/>
          </p:nvSpPr>
          <p:spPr bwMode="auto">
            <a:xfrm>
              <a:off x="3369967" y="3501442"/>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grpSp>
      <p:grpSp>
        <p:nvGrpSpPr>
          <p:cNvPr id="8" name="组合 7">
            <a:extLst>
              <a:ext uri="{FF2B5EF4-FFF2-40B4-BE49-F238E27FC236}">
                <a16:creationId xmlns:a16="http://schemas.microsoft.com/office/drawing/2014/main" id="{BFB72060-F215-4AA3-8C95-E1BEF3E1F5C5}"/>
              </a:ext>
            </a:extLst>
          </p:cNvPr>
          <p:cNvGrpSpPr/>
          <p:nvPr userDrawn="1"/>
        </p:nvGrpSpPr>
        <p:grpSpPr>
          <a:xfrm>
            <a:off x="3430005" y="6261192"/>
            <a:ext cx="5331990" cy="246221"/>
            <a:chOff x="3566813" y="2839223"/>
            <a:chExt cx="5331990" cy="246221"/>
          </a:xfrm>
        </p:grpSpPr>
        <p:sp>
          <p:nvSpPr>
            <p:cNvPr id="9" name="矩形 8">
              <a:extLst>
                <a:ext uri="{FF2B5EF4-FFF2-40B4-BE49-F238E27FC236}">
                  <a16:creationId xmlns:a16="http://schemas.microsoft.com/office/drawing/2014/main" id="{17F51CC8-CF24-4B7D-A185-91E337E70419}"/>
                </a:ext>
              </a:extLst>
            </p:cNvPr>
            <p:cNvSpPr/>
            <p:nvPr/>
          </p:nvSpPr>
          <p:spPr>
            <a:xfrm>
              <a:off x="356681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营销</a:t>
              </a:r>
              <a:endParaRPr lang="zh-CN" altLang="en-US" sz="1000">
                <a:solidFill>
                  <a:schemeClr val="bg1">
                    <a:lumMod val="85000"/>
                  </a:schemeClr>
                </a:solidFill>
              </a:endParaRPr>
            </a:p>
          </p:txBody>
        </p:sp>
        <p:sp>
          <p:nvSpPr>
            <p:cNvPr id="10" name="矩形 9">
              <a:extLst>
                <a:ext uri="{FF2B5EF4-FFF2-40B4-BE49-F238E27FC236}">
                  <a16:creationId xmlns:a16="http://schemas.microsoft.com/office/drawing/2014/main" id="{9CF054D0-E702-4C3D-810D-A324E607F5A2}"/>
                </a:ext>
              </a:extLst>
            </p:cNvPr>
            <p:cNvSpPr/>
            <p:nvPr/>
          </p:nvSpPr>
          <p:spPr>
            <a:xfrm>
              <a:off x="426550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制造</a:t>
              </a:r>
              <a:endParaRPr lang="zh-CN" altLang="en-US" sz="1000">
                <a:solidFill>
                  <a:schemeClr val="bg1">
                    <a:lumMod val="85000"/>
                  </a:schemeClr>
                </a:solidFill>
              </a:endParaRPr>
            </a:p>
          </p:txBody>
        </p:sp>
        <p:sp>
          <p:nvSpPr>
            <p:cNvPr id="11" name="矩形 10">
              <a:extLst>
                <a:ext uri="{FF2B5EF4-FFF2-40B4-BE49-F238E27FC236}">
                  <a16:creationId xmlns:a16="http://schemas.microsoft.com/office/drawing/2014/main" id="{43CAE375-0BE6-4332-92A5-7FC29F086AF4}"/>
                </a:ext>
              </a:extLst>
            </p:cNvPr>
            <p:cNvSpPr/>
            <p:nvPr/>
          </p:nvSpPr>
          <p:spPr>
            <a:xfrm>
              <a:off x="496419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采购</a:t>
              </a:r>
              <a:endParaRPr lang="zh-CN" altLang="en-US" sz="1000">
                <a:solidFill>
                  <a:schemeClr val="bg1">
                    <a:lumMod val="85000"/>
                  </a:schemeClr>
                </a:solidFill>
              </a:endParaRPr>
            </a:p>
          </p:txBody>
        </p:sp>
        <p:sp>
          <p:nvSpPr>
            <p:cNvPr id="12" name="矩形 11">
              <a:extLst>
                <a:ext uri="{FF2B5EF4-FFF2-40B4-BE49-F238E27FC236}">
                  <a16:creationId xmlns:a16="http://schemas.microsoft.com/office/drawing/2014/main" id="{36256D78-23DD-4EFF-8358-619D3E907AF4}"/>
                </a:ext>
              </a:extLst>
            </p:cNvPr>
            <p:cNvSpPr/>
            <p:nvPr/>
          </p:nvSpPr>
          <p:spPr>
            <a:xfrm>
              <a:off x="5662889"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金融</a:t>
              </a:r>
              <a:endParaRPr lang="zh-CN" altLang="en-US" sz="1000">
                <a:solidFill>
                  <a:schemeClr val="bg1">
                    <a:lumMod val="85000"/>
                  </a:schemeClr>
                </a:solidFill>
              </a:endParaRPr>
            </a:p>
          </p:txBody>
        </p:sp>
        <p:sp>
          <p:nvSpPr>
            <p:cNvPr id="13" name="矩形 12">
              <a:extLst>
                <a:ext uri="{FF2B5EF4-FFF2-40B4-BE49-F238E27FC236}">
                  <a16:creationId xmlns:a16="http://schemas.microsoft.com/office/drawing/2014/main" id="{9B9B55FB-2A31-4C07-819E-F6A9257ADC4D}"/>
                </a:ext>
              </a:extLst>
            </p:cNvPr>
            <p:cNvSpPr/>
            <p:nvPr/>
          </p:nvSpPr>
          <p:spPr>
            <a:xfrm>
              <a:off x="6361581"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财务</a:t>
              </a:r>
              <a:endParaRPr lang="zh-CN" altLang="en-US" sz="1000">
                <a:solidFill>
                  <a:schemeClr val="bg1">
                    <a:lumMod val="85000"/>
                  </a:schemeClr>
                </a:solidFill>
              </a:endParaRPr>
            </a:p>
          </p:txBody>
        </p:sp>
        <p:sp>
          <p:nvSpPr>
            <p:cNvPr id="14" name="矩形 13">
              <a:extLst>
                <a:ext uri="{FF2B5EF4-FFF2-40B4-BE49-F238E27FC236}">
                  <a16:creationId xmlns:a16="http://schemas.microsoft.com/office/drawing/2014/main" id="{FFC988F0-BAB1-4085-9FCF-EA0D0E65C383}"/>
                </a:ext>
              </a:extLst>
            </p:cNvPr>
            <p:cNvSpPr/>
            <p:nvPr/>
          </p:nvSpPr>
          <p:spPr>
            <a:xfrm>
              <a:off x="706027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人力</a:t>
              </a:r>
              <a:endParaRPr lang="zh-CN" altLang="en-US" sz="1000">
                <a:solidFill>
                  <a:schemeClr val="bg1">
                    <a:lumMod val="85000"/>
                  </a:schemeClr>
                </a:solidFill>
              </a:endParaRPr>
            </a:p>
          </p:txBody>
        </p:sp>
        <p:sp>
          <p:nvSpPr>
            <p:cNvPr id="15" name="矩形 14">
              <a:extLst>
                <a:ext uri="{FF2B5EF4-FFF2-40B4-BE49-F238E27FC236}">
                  <a16:creationId xmlns:a16="http://schemas.microsoft.com/office/drawing/2014/main" id="{0E8BA215-53D2-49B6-BF4D-DA4170B3238E}"/>
                </a:ext>
              </a:extLst>
            </p:cNvPr>
            <p:cNvSpPr/>
            <p:nvPr/>
          </p:nvSpPr>
          <p:spPr>
            <a:xfrm>
              <a:off x="775896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协同</a:t>
              </a:r>
              <a:endParaRPr lang="zh-CN" altLang="en-US" sz="1000">
                <a:solidFill>
                  <a:schemeClr val="bg1">
                    <a:lumMod val="85000"/>
                  </a:schemeClr>
                </a:solidFill>
              </a:endParaRPr>
            </a:p>
          </p:txBody>
        </p:sp>
        <p:sp>
          <p:nvSpPr>
            <p:cNvPr id="16" name="矩形 15">
              <a:extLst>
                <a:ext uri="{FF2B5EF4-FFF2-40B4-BE49-F238E27FC236}">
                  <a16:creationId xmlns:a16="http://schemas.microsoft.com/office/drawing/2014/main" id="{F421B64E-9FD1-4734-A405-58BEFCE3AF99}"/>
                </a:ext>
              </a:extLst>
            </p:cNvPr>
            <p:cNvSpPr/>
            <p:nvPr/>
          </p:nvSpPr>
          <p:spPr>
            <a:xfrm>
              <a:off x="845765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平台</a:t>
              </a:r>
              <a:endParaRPr lang="zh-CN" altLang="en-US" sz="1000">
                <a:solidFill>
                  <a:schemeClr val="bg1">
                    <a:lumMod val="85000"/>
                  </a:schemeClr>
                </a:solidFill>
              </a:endParaRPr>
            </a:p>
          </p:txBody>
        </p:sp>
      </p:grpSp>
      <p:grpSp>
        <p:nvGrpSpPr>
          <p:cNvPr id="17" name="组合 16">
            <a:extLst>
              <a:ext uri="{FF2B5EF4-FFF2-40B4-BE49-F238E27FC236}">
                <a16:creationId xmlns:a16="http://schemas.microsoft.com/office/drawing/2014/main" id="{AC6D83E1-DD98-44BE-AF19-88055EE9A972}"/>
              </a:ext>
            </a:extLst>
          </p:cNvPr>
          <p:cNvGrpSpPr/>
          <p:nvPr userDrawn="1"/>
        </p:nvGrpSpPr>
        <p:grpSpPr>
          <a:xfrm>
            <a:off x="4003675" y="6329534"/>
            <a:ext cx="4213225" cy="109537"/>
            <a:chOff x="4150008" y="2907565"/>
            <a:chExt cx="4213225" cy="109537"/>
          </a:xfrm>
        </p:grpSpPr>
        <p:cxnSp>
          <p:nvCxnSpPr>
            <p:cNvPr id="18" name="直接连接符 17">
              <a:extLst>
                <a:ext uri="{FF2B5EF4-FFF2-40B4-BE49-F238E27FC236}">
                  <a16:creationId xmlns:a16="http://schemas.microsoft.com/office/drawing/2014/main" id="{6AF86C0E-4EF1-41FB-83D2-5208E88E37F3}"/>
                </a:ext>
              </a:extLst>
            </p:cNvPr>
            <p:cNvCxnSpPr/>
            <p:nvPr/>
          </p:nvCxnSpPr>
          <p:spPr>
            <a:xfrm>
              <a:off x="415000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443FE5A-D770-4C60-B6BD-AB44F0044DD0}"/>
                </a:ext>
              </a:extLst>
            </p:cNvPr>
            <p:cNvCxnSpPr/>
            <p:nvPr/>
          </p:nvCxnSpPr>
          <p:spPr>
            <a:xfrm>
              <a:off x="4852212"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FF8F1EA6-2D40-4657-8F32-8F98EC4CF29A}"/>
                </a:ext>
              </a:extLst>
            </p:cNvPr>
            <p:cNvCxnSpPr/>
            <p:nvPr/>
          </p:nvCxnSpPr>
          <p:spPr>
            <a:xfrm>
              <a:off x="5554416"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756A173E-E67F-41BA-B83F-912533984C66}"/>
                </a:ext>
              </a:extLst>
            </p:cNvPr>
            <p:cNvCxnSpPr/>
            <p:nvPr/>
          </p:nvCxnSpPr>
          <p:spPr>
            <a:xfrm>
              <a:off x="6256620"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1B1D0080-C352-44FC-B4A9-7A9C916CF7BF}"/>
                </a:ext>
              </a:extLst>
            </p:cNvPr>
            <p:cNvCxnSpPr/>
            <p:nvPr/>
          </p:nvCxnSpPr>
          <p:spPr>
            <a:xfrm>
              <a:off x="6958824"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E6E11A23-671E-4B80-891D-6831D77626D2}"/>
                </a:ext>
              </a:extLst>
            </p:cNvPr>
            <p:cNvCxnSpPr/>
            <p:nvPr/>
          </p:nvCxnSpPr>
          <p:spPr>
            <a:xfrm>
              <a:off x="766102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1FF4C9A4-7E5C-4609-B573-55CBAF230769}"/>
                </a:ext>
              </a:extLst>
            </p:cNvPr>
            <p:cNvCxnSpPr/>
            <p:nvPr/>
          </p:nvCxnSpPr>
          <p:spPr>
            <a:xfrm>
              <a:off x="8363233"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4" name="文本占位符 33">
            <a:extLst>
              <a:ext uri="{FF2B5EF4-FFF2-40B4-BE49-F238E27FC236}">
                <a16:creationId xmlns:a16="http://schemas.microsoft.com/office/drawing/2014/main" id="{6112873E-1D4A-4012-9DED-377DA93F46DA}"/>
              </a:ext>
            </a:extLst>
          </p:cNvPr>
          <p:cNvSpPr>
            <a:spLocks noGrp="1"/>
          </p:cNvSpPr>
          <p:nvPr>
            <p:ph type="body" sz="quarter" idx="10"/>
          </p:nvPr>
        </p:nvSpPr>
        <p:spPr>
          <a:xfrm>
            <a:off x="764562" y="554577"/>
            <a:ext cx="6371897" cy="584775"/>
          </a:xfrm>
        </p:spPr>
        <p:txBody>
          <a:bodyPr>
            <a:normAutofit/>
          </a:bodyPr>
          <a:lstStyle>
            <a:lvl1pPr marL="0" indent="0">
              <a:buNone/>
              <a:defRPr kumimoji="0" lang="zh-CN" altLang="en-US" sz="3200" b="1" i="0" u="none" strike="noStrike" kern="0" cap="none" spc="0" normalizeH="0" baseline="0">
                <a:ln>
                  <a:noFill/>
                </a:ln>
                <a:solidFill>
                  <a:schemeClr val="accent1"/>
                </a:solidFill>
                <a:effectLst/>
                <a:uLnTx/>
                <a:uFillTx/>
                <a:latin typeface="Arial"/>
                <a:ea typeface="Microsoft YaHei"/>
                <a:cs typeface="+mn-ea"/>
              </a:defRPr>
            </a:lvl1pPr>
          </a:lstStyle>
          <a:p>
            <a:pPr lvl="0"/>
            <a:endParaRPr lang="zh-CN" altLang="en-US"/>
          </a:p>
        </p:txBody>
      </p:sp>
      <p:sp>
        <p:nvSpPr>
          <p:cNvPr id="37" name="任意多边形: 形状 36">
            <a:extLst>
              <a:ext uri="{FF2B5EF4-FFF2-40B4-BE49-F238E27FC236}">
                <a16:creationId xmlns:a16="http://schemas.microsoft.com/office/drawing/2014/main" id="{85225378-1381-4FCF-B824-418E22C0365A}"/>
              </a:ext>
            </a:extLst>
          </p:cNvPr>
          <p:cNvSpPr/>
          <p:nvPr/>
        </p:nvSpPr>
        <p:spPr>
          <a:xfrm>
            <a:off x="280091" y="471691"/>
            <a:ext cx="1014529" cy="135663"/>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8E3DA8D8-AECB-4025-90CC-0D7944165E82}"/>
              </a:ext>
            </a:extLst>
          </p:cNvPr>
          <p:cNvSpPr/>
          <p:nvPr userDrawn="1"/>
        </p:nvSpPr>
        <p:spPr>
          <a:xfrm rot="5400000" flipH="1">
            <a:off x="1294620" y="442784"/>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cxnSp>
        <p:nvCxnSpPr>
          <p:cNvPr id="42" name="直接连接符 41">
            <a:extLst>
              <a:ext uri="{FF2B5EF4-FFF2-40B4-BE49-F238E27FC236}">
                <a16:creationId xmlns:a16="http://schemas.microsoft.com/office/drawing/2014/main" id="{FC1D710E-8715-4380-A162-E5C627213C0F}"/>
              </a:ext>
            </a:extLst>
          </p:cNvPr>
          <p:cNvCxnSpPr>
            <a:cxnSpLocks/>
          </p:cNvCxnSpPr>
          <p:nvPr userDrawn="1"/>
        </p:nvCxnSpPr>
        <p:spPr>
          <a:xfrm>
            <a:off x="66675" y="754857"/>
            <a:ext cx="488156"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36AA74F7-C1DB-494F-AE4A-D78CD9150F9C}"/>
              </a:ext>
            </a:extLst>
          </p:cNvPr>
          <p:cNvCxnSpPr/>
          <p:nvPr userDrawn="1"/>
        </p:nvCxnSpPr>
        <p:spPr>
          <a:xfrm>
            <a:off x="150019" y="895350"/>
            <a:ext cx="590550"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45" name="任意多边形: 形状 44">
            <a:extLst>
              <a:ext uri="{FF2B5EF4-FFF2-40B4-BE49-F238E27FC236}">
                <a16:creationId xmlns:a16="http://schemas.microsoft.com/office/drawing/2014/main" id="{6FFD47BA-0424-4D3A-9742-273D71637627}"/>
              </a:ext>
            </a:extLst>
          </p:cNvPr>
          <p:cNvSpPr/>
          <p:nvPr userDrawn="1"/>
        </p:nvSpPr>
        <p:spPr>
          <a:xfrm flipV="1">
            <a:off x="347664" y="1025179"/>
            <a:ext cx="658122" cy="88004"/>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id="{36D3CE81-1BCF-47EF-BBEC-5036BFB031E3}"/>
              </a:ext>
            </a:extLst>
          </p:cNvPr>
          <p:cNvSpPr/>
          <p:nvPr userDrawn="1"/>
        </p:nvSpPr>
        <p:spPr>
          <a:xfrm rot="5400000" flipH="1">
            <a:off x="1005786" y="1080335"/>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pic>
        <p:nvPicPr>
          <p:cNvPr id="281" name="图片 280">
            <a:extLst>
              <a:ext uri="{FF2B5EF4-FFF2-40B4-BE49-F238E27FC236}">
                <a16:creationId xmlns:a16="http://schemas.microsoft.com/office/drawing/2014/main" id="{0174E1FE-9DBD-4355-A51A-AEED4B4B135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1375616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背景（光源顶部）">
    <p:spTree>
      <p:nvGrpSpPr>
        <p:cNvPr id="1" name=""/>
        <p:cNvGrpSpPr/>
        <p:nvPr/>
      </p:nvGrpSpPr>
      <p:grpSpPr>
        <a:xfrm>
          <a:off x="0" y="0"/>
          <a:ext cx="0" cy="0"/>
          <a:chOff x="0" y="0"/>
          <a:chExt cx="0" cy="0"/>
        </a:xfrm>
      </p:grpSpPr>
      <p:pic>
        <p:nvPicPr>
          <p:cNvPr id="8" name="图片 7" descr="图片包含 物体&#10;&#10;自动生成的说明">
            <a:extLst>
              <a:ext uri="{FF2B5EF4-FFF2-40B4-BE49-F238E27FC236}">
                <a16:creationId xmlns:a16="http://schemas.microsoft.com/office/drawing/2014/main" id="{6C5DCE8E-63DB-416A-B6C0-1FA60D16C9EF}"/>
              </a:ext>
            </a:extLst>
          </p:cNvPr>
          <p:cNvPicPr>
            <a:picLocks noChangeAspect="1"/>
          </p:cNvPicPr>
          <p:nvPr userDrawn="1"/>
        </p:nvPicPr>
        <p:blipFill>
          <a:blip r:embed="rId2" cstate="hqprint">
            <a:lum bright="70000" contrast="-70000"/>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10806014" y="445006"/>
            <a:ext cx="890690" cy="402719"/>
          </a:xfrm>
          <a:prstGeom prst="rect">
            <a:avLst/>
          </a:prstGeom>
        </p:spPr>
      </p:pic>
      <p:pic>
        <p:nvPicPr>
          <p:cNvPr id="10" name="图片 9">
            <a:extLst>
              <a:ext uri="{FF2B5EF4-FFF2-40B4-BE49-F238E27FC236}">
                <a16:creationId xmlns:a16="http://schemas.microsoft.com/office/drawing/2014/main" id="{6B4F2D95-C45A-417D-B53D-29C77665760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28971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背景（光源顶部）">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6B4F2D95-C45A-417D-B53D-29C7766576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id="{A9D21804-B05E-4485-B340-C2CFB533C99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9452676" y="288270"/>
            <a:ext cx="2837500" cy="1008000"/>
          </a:xfrm>
          <a:prstGeom prst="rect">
            <a:avLst/>
          </a:prstGeom>
        </p:spPr>
      </p:pic>
    </p:spTree>
    <p:extLst>
      <p:ext uri="{BB962C8B-B14F-4D97-AF65-F5344CB8AC3E}">
        <p14:creationId xmlns:p14="http://schemas.microsoft.com/office/powerpoint/2010/main" val="3293015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背景（光源左上方）">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id="{8289F625-D711-471F-9FD1-DFF7F0E208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45888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内页模板">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E79BCC98-9CA3-464A-B5E1-4374E0E800DC}"/>
              </a:ext>
            </a:extLst>
          </p:cNvPr>
          <p:cNvGrpSpPr/>
          <p:nvPr userDrawn="1"/>
        </p:nvGrpSpPr>
        <p:grpSpPr>
          <a:xfrm>
            <a:off x="406684" y="4261425"/>
            <a:ext cx="11378632" cy="2245988"/>
            <a:chOff x="940596" y="1700228"/>
            <a:chExt cx="6850085" cy="3506956"/>
          </a:xfrm>
          <a:solidFill>
            <a:schemeClr val="bg1">
              <a:lumMod val="95000"/>
              <a:alpha val="60000"/>
            </a:schemeClr>
          </a:solidFill>
        </p:grpSpPr>
        <p:sp>
          <p:nvSpPr>
            <p:cNvPr id="28" name="Freeform 250">
              <a:extLst>
                <a:ext uri="{FF2B5EF4-FFF2-40B4-BE49-F238E27FC236}">
                  <a16:creationId xmlns:a16="http://schemas.microsoft.com/office/drawing/2014/main" id="{0A9C33EB-9897-45DB-8855-273ED25B456F}"/>
                </a:ext>
              </a:extLst>
            </p:cNvPr>
            <p:cNvSpPr>
              <a:spLocks/>
            </p:cNvSpPr>
            <p:nvPr/>
          </p:nvSpPr>
          <p:spPr bwMode="auto">
            <a:xfrm>
              <a:off x="6781532" y="3590547"/>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9" name="Freeform 251">
              <a:extLst>
                <a:ext uri="{FF2B5EF4-FFF2-40B4-BE49-F238E27FC236}">
                  <a16:creationId xmlns:a16="http://schemas.microsoft.com/office/drawing/2014/main" id="{7B8E4ED2-DEF0-4D04-A397-4D69E1462977}"/>
                </a:ext>
              </a:extLst>
            </p:cNvPr>
            <p:cNvSpPr>
              <a:spLocks/>
            </p:cNvSpPr>
            <p:nvPr/>
          </p:nvSpPr>
          <p:spPr bwMode="auto">
            <a:xfrm>
              <a:off x="6668655" y="4405230"/>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0" name="Freeform 252">
              <a:extLst>
                <a:ext uri="{FF2B5EF4-FFF2-40B4-BE49-F238E27FC236}">
                  <a16:creationId xmlns:a16="http://schemas.microsoft.com/office/drawing/2014/main" id="{E69C9900-A27B-44B0-9722-88C878DE57A2}"/>
                </a:ext>
              </a:extLst>
            </p:cNvPr>
            <p:cNvSpPr>
              <a:spLocks/>
            </p:cNvSpPr>
            <p:nvPr/>
          </p:nvSpPr>
          <p:spPr bwMode="auto">
            <a:xfrm>
              <a:off x="6756261" y="5126034"/>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1" name="Freeform 253">
              <a:extLst>
                <a:ext uri="{FF2B5EF4-FFF2-40B4-BE49-F238E27FC236}">
                  <a16:creationId xmlns:a16="http://schemas.microsoft.com/office/drawing/2014/main" id="{EC1668E0-9B26-4C06-9804-DB4A80227299}"/>
                </a:ext>
              </a:extLst>
            </p:cNvPr>
            <p:cNvSpPr>
              <a:spLocks/>
            </p:cNvSpPr>
            <p:nvPr/>
          </p:nvSpPr>
          <p:spPr bwMode="auto">
            <a:xfrm>
              <a:off x="6737729" y="4155415"/>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2" name="Freeform 254">
              <a:extLst>
                <a:ext uri="{FF2B5EF4-FFF2-40B4-BE49-F238E27FC236}">
                  <a16:creationId xmlns:a16="http://schemas.microsoft.com/office/drawing/2014/main" id="{16F33C58-4C52-43D9-8D7E-ACCE29091551}"/>
                </a:ext>
              </a:extLst>
            </p:cNvPr>
            <p:cNvSpPr>
              <a:spLocks/>
            </p:cNvSpPr>
            <p:nvPr/>
          </p:nvSpPr>
          <p:spPr bwMode="auto">
            <a:xfrm>
              <a:off x="6660232" y="3861048"/>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3" name="Freeform 255">
              <a:extLst>
                <a:ext uri="{FF2B5EF4-FFF2-40B4-BE49-F238E27FC236}">
                  <a16:creationId xmlns:a16="http://schemas.microsoft.com/office/drawing/2014/main" id="{EC936DD5-061A-40DB-BEDF-FC9C8D0C73B5}"/>
                </a:ext>
              </a:extLst>
            </p:cNvPr>
            <p:cNvSpPr>
              <a:spLocks/>
            </p:cNvSpPr>
            <p:nvPr/>
          </p:nvSpPr>
          <p:spPr bwMode="auto">
            <a:xfrm>
              <a:off x="6380567" y="3590547"/>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5" name="Freeform 256">
              <a:extLst>
                <a:ext uri="{FF2B5EF4-FFF2-40B4-BE49-F238E27FC236}">
                  <a16:creationId xmlns:a16="http://schemas.microsoft.com/office/drawing/2014/main" id="{AE61F726-49ED-4B0E-B38C-66236B378708}"/>
                </a:ext>
              </a:extLst>
            </p:cNvPr>
            <p:cNvSpPr>
              <a:spLocks/>
            </p:cNvSpPr>
            <p:nvPr/>
          </p:nvSpPr>
          <p:spPr bwMode="auto">
            <a:xfrm>
              <a:off x="5428699" y="2199858"/>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6" name="Freeform 257">
              <a:extLst>
                <a:ext uri="{FF2B5EF4-FFF2-40B4-BE49-F238E27FC236}">
                  <a16:creationId xmlns:a16="http://schemas.microsoft.com/office/drawing/2014/main" id="{36F41754-6D80-44CB-B5F2-476E68E67B34}"/>
                </a:ext>
              </a:extLst>
            </p:cNvPr>
            <p:cNvSpPr>
              <a:spLocks/>
            </p:cNvSpPr>
            <p:nvPr/>
          </p:nvSpPr>
          <p:spPr bwMode="auto">
            <a:xfrm>
              <a:off x="5662875" y="2853832"/>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9" name="Freeform 258">
              <a:extLst>
                <a:ext uri="{FF2B5EF4-FFF2-40B4-BE49-F238E27FC236}">
                  <a16:creationId xmlns:a16="http://schemas.microsoft.com/office/drawing/2014/main" id="{D86CF023-98B8-4617-B4E4-4F6E34EE6821}"/>
                </a:ext>
              </a:extLst>
            </p:cNvPr>
            <p:cNvSpPr>
              <a:spLocks/>
            </p:cNvSpPr>
            <p:nvPr/>
          </p:nvSpPr>
          <p:spPr bwMode="auto">
            <a:xfrm>
              <a:off x="5704993" y="2098022"/>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0" name="Freeform 259">
              <a:extLst>
                <a:ext uri="{FF2B5EF4-FFF2-40B4-BE49-F238E27FC236}">
                  <a16:creationId xmlns:a16="http://schemas.microsoft.com/office/drawing/2014/main" id="{2BD64830-313F-4182-985D-A81DB26D46C0}"/>
                </a:ext>
              </a:extLst>
            </p:cNvPr>
            <p:cNvSpPr>
              <a:spLocks/>
            </p:cNvSpPr>
            <p:nvPr/>
          </p:nvSpPr>
          <p:spPr bwMode="auto">
            <a:xfrm>
              <a:off x="5762274" y="1977093"/>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1" name="Freeform 260">
              <a:extLst>
                <a:ext uri="{FF2B5EF4-FFF2-40B4-BE49-F238E27FC236}">
                  <a16:creationId xmlns:a16="http://schemas.microsoft.com/office/drawing/2014/main" id="{A1F9A52D-AF74-403E-AE56-18FEC1327925}"/>
                </a:ext>
              </a:extLst>
            </p:cNvPr>
            <p:cNvSpPr>
              <a:spLocks/>
            </p:cNvSpPr>
            <p:nvPr/>
          </p:nvSpPr>
          <p:spPr bwMode="auto">
            <a:xfrm>
              <a:off x="5833032" y="2145758"/>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4" name="Freeform 261">
              <a:extLst>
                <a:ext uri="{FF2B5EF4-FFF2-40B4-BE49-F238E27FC236}">
                  <a16:creationId xmlns:a16="http://schemas.microsoft.com/office/drawing/2014/main" id="{29A579F6-477B-4947-80E4-662E2954989E}"/>
                </a:ext>
              </a:extLst>
            </p:cNvPr>
            <p:cNvSpPr>
              <a:spLocks/>
            </p:cNvSpPr>
            <p:nvPr/>
          </p:nvSpPr>
          <p:spPr bwMode="auto">
            <a:xfrm>
              <a:off x="5854934" y="2005734"/>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7" name="Freeform 262">
              <a:extLst>
                <a:ext uri="{FF2B5EF4-FFF2-40B4-BE49-F238E27FC236}">
                  <a16:creationId xmlns:a16="http://schemas.microsoft.com/office/drawing/2014/main" id="{E3622926-4DAD-4A26-B14E-5A9D29A9276A}"/>
                </a:ext>
              </a:extLst>
            </p:cNvPr>
            <p:cNvSpPr>
              <a:spLocks/>
            </p:cNvSpPr>
            <p:nvPr/>
          </p:nvSpPr>
          <p:spPr bwMode="auto">
            <a:xfrm>
              <a:off x="6080687" y="1902308"/>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8" name="Freeform 263">
              <a:extLst>
                <a:ext uri="{FF2B5EF4-FFF2-40B4-BE49-F238E27FC236}">
                  <a16:creationId xmlns:a16="http://schemas.microsoft.com/office/drawing/2014/main" id="{3AF5FAE1-B624-4139-8E9D-2382AC781C8D}"/>
                </a:ext>
              </a:extLst>
            </p:cNvPr>
            <p:cNvSpPr>
              <a:spLocks/>
            </p:cNvSpPr>
            <p:nvPr/>
          </p:nvSpPr>
          <p:spPr bwMode="auto">
            <a:xfrm>
              <a:off x="6132913" y="2018464"/>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9" name="Freeform 264">
              <a:extLst>
                <a:ext uri="{FF2B5EF4-FFF2-40B4-BE49-F238E27FC236}">
                  <a16:creationId xmlns:a16="http://schemas.microsoft.com/office/drawing/2014/main" id="{DC464629-C08E-429F-8165-C1587955ED33}"/>
                </a:ext>
              </a:extLst>
            </p:cNvPr>
            <p:cNvSpPr>
              <a:spLocks/>
            </p:cNvSpPr>
            <p:nvPr/>
          </p:nvSpPr>
          <p:spPr bwMode="auto">
            <a:xfrm>
              <a:off x="6134598" y="2126664"/>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0" name="Freeform 265">
              <a:extLst>
                <a:ext uri="{FF2B5EF4-FFF2-40B4-BE49-F238E27FC236}">
                  <a16:creationId xmlns:a16="http://schemas.microsoft.com/office/drawing/2014/main" id="{3CBBDF61-4C14-4338-9755-CFFCD577D429}"/>
                </a:ext>
              </a:extLst>
            </p:cNvPr>
            <p:cNvSpPr>
              <a:spLocks/>
            </p:cNvSpPr>
            <p:nvPr/>
          </p:nvSpPr>
          <p:spPr bwMode="auto">
            <a:xfrm>
              <a:off x="6212095" y="1918219"/>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1" name="Freeform 266">
              <a:extLst>
                <a:ext uri="{FF2B5EF4-FFF2-40B4-BE49-F238E27FC236}">
                  <a16:creationId xmlns:a16="http://schemas.microsoft.com/office/drawing/2014/main" id="{39774454-2601-4E1D-A4FE-ADF64657988E}"/>
                </a:ext>
              </a:extLst>
            </p:cNvPr>
            <p:cNvSpPr>
              <a:spLocks/>
            </p:cNvSpPr>
            <p:nvPr/>
          </p:nvSpPr>
          <p:spPr bwMode="auto">
            <a:xfrm>
              <a:off x="6235681" y="1994596"/>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2" name="Freeform 267">
              <a:extLst>
                <a:ext uri="{FF2B5EF4-FFF2-40B4-BE49-F238E27FC236}">
                  <a16:creationId xmlns:a16="http://schemas.microsoft.com/office/drawing/2014/main" id="{63AC5FD0-7668-4952-8796-DFA1F1A8DD0B}"/>
                </a:ext>
              </a:extLst>
            </p:cNvPr>
            <p:cNvSpPr>
              <a:spLocks/>
            </p:cNvSpPr>
            <p:nvPr/>
          </p:nvSpPr>
          <p:spPr bwMode="auto">
            <a:xfrm>
              <a:off x="6249159" y="1806837"/>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3" name="Freeform 268">
              <a:extLst>
                <a:ext uri="{FF2B5EF4-FFF2-40B4-BE49-F238E27FC236}">
                  <a16:creationId xmlns:a16="http://schemas.microsoft.com/office/drawing/2014/main" id="{D2B4F3EF-F805-4619-A9F3-3B59CD96AB20}"/>
                </a:ext>
              </a:extLst>
            </p:cNvPr>
            <p:cNvSpPr>
              <a:spLocks/>
            </p:cNvSpPr>
            <p:nvPr/>
          </p:nvSpPr>
          <p:spPr bwMode="auto">
            <a:xfrm>
              <a:off x="6249159" y="2058243"/>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4" name="Freeform 269">
              <a:extLst>
                <a:ext uri="{FF2B5EF4-FFF2-40B4-BE49-F238E27FC236}">
                  <a16:creationId xmlns:a16="http://schemas.microsoft.com/office/drawing/2014/main" id="{06BC5FB0-8A88-422F-89D6-925CB0AB24DD}"/>
                </a:ext>
              </a:extLst>
            </p:cNvPr>
            <p:cNvSpPr>
              <a:spLocks/>
            </p:cNvSpPr>
            <p:nvPr/>
          </p:nvSpPr>
          <p:spPr bwMode="auto">
            <a:xfrm>
              <a:off x="6250844" y="1967546"/>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5" name="Freeform 270">
              <a:extLst>
                <a:ext uri="{FF2B5EF4-FFF2-40B4-BE49-F238E27FC236}">
                  <a16:creationId xmlns:a16="http://schemas.microsoft.com/office/drawing/2014/main" id="{764B32FC-6376-4B00-A29B-1896FE81C426}"/>
                </a:ext>
              </a:extLst>
            </p:cNvPr>
            <p:cNvSpPr>
              <a:spLocks/>
            </p:cNvSpPr>
            <p:nvPr/>
          </p:nvSpPr>
          <p:spPr bwMode="auto">
            <a:xfrm>
              <a:off x="6260952" y="2120299"/>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6" name="Freeform 271">
              <a:extLst>
                <a:ext uri="{FF2B5EF4-FFF2-40B4-BE49-F238E27FC236}">
                  <a16:creationId xmlns:a16="http://schemas.microsoft.com/office/drawing/2014/main" id="{32651CED-375A-4875-B98C-606ADFF9D6D2}"/>
                </a:ext>
              </a:extLst>
            </p:cNvPr>
            <p:cNvSpPr>
              <a:spLocks/>
            </p:cNvSpPr>
            <p:nvPr/>
          </p:nvSpPr>
          <p:spPr bwMode="auto">
            <a:xfrm>
              <a:off x="6326656" y="1720913"/>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7" name="Freeform 272">
              <a:extLst>
                <a:ext uri="{FF2B5EF4-FFF2-40B4-BE49-F238E27FC236}">
                  <a16:creationId xmlns:a16="http://schemas.microsoft.com/office/drawing/2014/main" id="{359DC3A2-ADCB-404B-8A29-CC9F8FABE7E4}"/>
                </a:ext>
              </a:extLst>
            </p:cNvPr>
            <p:cNvSpPr>
              <a:spLocks/>
            </p:cNvSpPr>
            <p:nvPr/>
          </p:nvSpPr>
          <p:spPr bwMode="auto">
            <a:xfrm>
              <a:off x="6362036" y="2128255"/>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8" name="Freeform 273">
              <a:extLst>
                <a:ext uri="{FF2B5EF4-FFF2-40B4-BE49-F238E27FC236}">
                  <a16:creationId xmlns:a16="http://schemas.microsoft.com/office/drawing/2014/main" id="{445EDB83-37AB-414C-801C-898DED8607ED}"/>
                </a:ext>
              </a:extLst>
            </p:cNvPr>
            <p:cNvSpPr>
              <a:spLocks/>
            </p:cNvSpPr>
            <p:nvPr/>
          </p:nvSpPr>
          <p:spPr bwMode="auto">
            <a:xfrm>
              <a:off x="6415947" y="2409893"/>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9" name="Freeform 274">
              <a:extLst>
                <a:ext uri="{FF2B5EF4-FFF2-40B4-BE49-F238E27FC236}">
                  <a16:creationId xmlns:a16="http://schemas.microsoft.com/office/drawing/2014/main" id="{E91FBD37-1E4B-48FA-904C-AEFF93F4CAC3}"/>
                </a:ext>
              </a:extLst>
            </p:cNvPr>
            <p:cNvSpPr>
              <a:spLocks/>
            </p:cNvSpPr>
            <p:nvPr/>
          </p:nvSpPr>
          <p:spPr bwMode="auto">
            <a:xfrm>
              <a:off x="6926418" y="2829964"/>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0" name="Freeform 275">
              <a:extLst>
                <a:ext uri="{FF2B5EF4-FFF2-40B4-BE49-F238E27FC236}">
                  <a16:creationId xmlns:a16="http://schemas.microsoft.com/office/drawing/2014/main" id="{02C1BEC4-40EA-4577-9B07-A30870BBA01D}"/>
                </a:ext>
              </a:extLst>
            </p:cNvPr>
            <p:cNvSpPr>
              <a:spLocks/>
            </p:cNvSpPr>
            <p:nvPr/>
          </p:nvSpPr>
          <p:spPr bwMode="auto">
            <a:xfrm>
              <a:off x="6629907" y="4316124"/>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1" name="Freeform 276">
              <a:extLst>
                <a:ext uri="{FF2B5EF4-FFF2-40B4-BE49-F238E27FC236}">
                  <a16:creationId xmlns:a16="http://schemas.microsoft.com/office/drawing/2014/main" id="{26EDFCD1-587D-4291-BBDB-6E23BD9369D1}"/>
                </a:ext>
              </a:extLst>
            </p:cNvPr>
            <p:cNvSpPr>
              <a:spLocks/>
            </p:cNvSpPr>
            <p:nvPr/>
          </p:nvSpPr>
          <p:spPr bwMode="auto">
            <a:xfrm>
              <a:off x="6636645" y="5021016"/>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2" name="Freeform 277">
              <a:extLst>
                <a:ext uri="{FF2B5EF4-FFF2-40B4-BE49-F238E27FC236}">
                  <a16:creationId xmlns:a16="http://schemas.microsoft.com/office/drawing/2014/main" id="{BC5E2371-4A9A-47E3-BDD8-89F3750DA755}"/>
                </a:ext>
              </a:extLst>
            </p:cNvPr>
            <p:cNvSpPr>
              <a:spLocks/>
            </p:cNvSpPr>
            <p:nvPr/>
          </p:nvSpPr>
          <p:spPr bwMode="auto">
            <a:xfrm>
              <a:off x="6650123" y="4850760"/>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3" name="Freeform 278">
              <a:extLst>
                <a:ext uri="{FF2B5EF4-FFF2-40B4-BE49-F238E27FC236}">
                  <a16:creationId xmlns:a16="http://schemas.microsoft.com/office/drawing/2014/main" id="{5C9EC132-844D-4251-9207-24F015205DDB}"/>
                </a:ext>
              </a:extLst>
            </p:cNvPr>
            <p:cNvSpPr>
              <a:spLocks/>
            </p:cNvSpPr>
            <p:nvPr/>
          </p:nvSpPr>
          <p:spPr bwMode="auto">
            <a:xfrm>
              <a:off x="6661916" y="5145128"/>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4" name="Freeform 279">
              <a:extLst>
                <a:ext uri="{FF2B5EF4-FFF2-40B4-BE49-F238E27FC236}">
                  <a16:creationId xmlns:a16="http://schemas.microsoft.com/office/drawing/2014/main" id="{D1A6FDCB-CCA4-45D3-9B3B-96C638D132B2}"/>
                </a:ext>
              </a:extLst>
            </p:cNvPr>
            <p:cNvSpPr>
              <a:spLocks/>
            </p:cNvSpPr>
            <p:nvPr/>
          </p:nvSpPr>
          <p:spPr bwMode="auto">
            <a:xfrm>
              <a:off x="6666970" y="5106940"/>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5" name="Freeform 280">
              <a:extLst>
                <a:ext uri="{FF2B5EF4-FFF2-40B4-BE49-F238E27FC236}">
                  <a16:creationId xmlns:a16="http://schemas.microsoft.com/office/drawing/2014/main" id="{DAA24F25-49F7-4B61-871D-37BD2933801B}"/>
                </a:ext>
              </a:extLst>
            </p:cNvPr>
            <p:cNvSpPr>
              <a:spLocks/>
            </p:cNvSpPr>
            <p:nvPr/>
          </p:nvSpPr>
          <p:spPr bwMode="auto">
            <a:xfrm>
              <a:off x="6693926" y="5157857"/>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6" name="Freeform 281">
              <a:extLst>
                <a:ext uri="{FF2B5EF4-FFF2-40B4-BE49-F238E27FC236}">
                  <a16:creationId xmlns:a16="http://schemas.microsoft.com/office/drawing/2014/main" id="{DF9F7FAA-2F2B-4C5B-9288-901D29823064}"/>
                </a:ext>
              </a:extLst>
            </p:cNvPr>
            <p:cNvSpPr>
              <a:spLocks/>
            </p:cNvSpPr>
            <p:nvPr/>
          </p:nvSpPr>
          <p:spPr bwMode="auto">
            <a:xfrm>
              <a:off x="6707404" y="5126034"/>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7" name="Freeform 282">
              <a:extLst>
                <a:ext uri="{FF2B5EF4-FFF2-40B4-BE49-F238E27FC236}">
                  <a16:creationId xmlns:a16="http://schemas.microsoft.com/office/drawing/2014/main" id="{8F5C8FB0-1DAE-4E35-A49B-A13801E5B8AE}"/>
                </a:ext>
              </a:extLst>
            </p:cNvPr>
            <p:cNvSpPr>
              <a:spLocks/>
            </p:cNvSpPr>
            <p:nvPr/>
          </p:nvSpPr>
          <p:spPr bwMode="auto">
            <a:xfrm>
              <a:off x="6732675" y="5194455"/>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8" name="Freeform 283">
              <a:extLst>
                <a:ext uri="{FF2B5EF4-FFF2-40B4-BE49-F238E27FC236}">
                  <a16:creationId xmlns:a16="http://schemas.microsoft.com/office/drawing/2014/main" id="{0002981B-4328-4F86-B3CF-EA24FBB373AB}"/>
                </a:ext>
              </a:extLst>
            </p:cNvPr>
            <p:cNvSpPr>
              <a:spLocks/>
            </p:cNvSpPr>
            <p:nvPr/>
          </p:nvSpPr>
          <p:spPr bwMode="auto">
            <a:xfrm>
              <a:off x="6768054" y="5186499"/>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9" name="Freeform 284">
              <a:extLst>
                <a:ext uri="{FF2B5EF4-FFF2-40B4-BE49-F238E27FC236}">
                  <a16:creationId xmlns:a16="http://schemas.microsoft.com/office/drawing/2014/main" id="{446A5B02-B510-4F53-889C-048A46530D7D}"/>
                </a:ext>
              </a:extLst>
            </p:cNvPr>
            <p:cNvSpPr>
              <a:spLocks/>
            </p:cNvSpPr>
            <p:nvPr/>
          </p:nvSpPr>
          <p:spPr bwMode="auto">
            <a:xfrm>
              <a:off x="6569256" y="3716250"/>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0" name="Freeform 285">
              <a:extLst>
                <a:ext uri="{FF2B5EF4-FFF2-40B4-BE49-F238E27FC236}">
                  <a16:creationId xmlns:a16="http://schemas.microsoft.com/office/drawing/2014/main" id="{7C60D197-D2FA-47BB-A3DF-58668AEF3D3B}"/>
                </a:ext>
              </a:extLst>
            </p:cNvPr>
            <p:cNvSpPr>
              <a:spLocks/>
            </p:cNvSpPr>
            <p:nvPr/>
          </p:nvSpPr>
          <p:spPr bwMode="auto">
            <a:xfrm>
              <a:off x="6442902" y="3743300"/>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1" name="Freeform 286">
              <a:extLst>
                <a:ext uri="{FF2B5EF4-FFF2-40B4-BE49-F238E27FC236}">
                  <a16:creationId xmlns:a16="http://schemas.microsoft.com/office/drawing/2014/main" id="{936B0095-E921-4B95-92BA-41A93C5EA169}"/>
                </a:ext>
              </a:extLst>
            </p:cNvPr>
            <p:cNvSpPr>
              <a:spLocks/>
            </p:cNvSpPr>
            <p:nvPr/>
          </p:nvSpPr>
          <p:spPr bwMode="auto">
            <a:xfrm>
              <a:off x="6456380" y="3495077"/>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2" name="Freeform 287">
              <a:extLst>
                <a:ext uri="{FF2B5EF4-FFF2-40B4-BE49-F238E27FC236}">
                  <a16:creationId xmlns:a16="http://schemas.microsoft.com/office/drawing/2014/main" id="{20BEF75A-AEEE-4D99-A159-EA90E1FF38EB}"/>
                </a:ext>
              </a:extLst>
            </p:cNvPr>
            <p:cNvSpPr>
              <a:spLocks/>
            </p:cNvSpPr>
            <p:nvPr/>
          </p:nvSpPr>
          <p:spPr bwMode="auto">
            <a:xfrm>
              <a:off x="6698980" y="3561906"/>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3" name="Freeform 288">
              <a:extLst>
                <a:ext uri="{FF2B5EF4-FFF2-40B4-BE49-F238E27FC236}">
                  <a16:creationId xmlns:a16="http://schemas.microsoft.com/office/drawing/2014/main" id="{A981D3C2-C173-497F-9742-1AD9EF3E61AB}"/>
                </a:ext>
              </a:extLst>
            </p:cNvPr>
            <p:cNvSpPr>
              <a:spLocks/>
            </p:cNvSpPr>
            <p:nvPr/>
          </p:nvSpPr>
          <p:spPr bwMode="auto">
            <a:xfrm>
              <a:off x="6532193" y="3935833"/>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4" name="Freeform 289">
              <a:extLst>
                <a:ext uri="{FF2B5EF4-FFF2-40B4-BE49-F238E27FC236}">
                  <a16:creationId xmlns:a16="http://schemas.microsoft.com/office/drawing/2014/main" id="{9B0ACC4A-A334-47A7-AC62-349C4676B80B}"/>
                </a:ext>
              </a:extLst>
            </p:cNvPr>
            <p:cNvSpPr>
              <a:spLocks/>
            </p:cNvSpPr>
            <p:nvPr/>
          </p:nvSpPr>
          <p:spPr bwMode="auto">
            <a:xfrm>
              <a:off x="6362036" y="3673289"/>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5" name="Freeform 290">
              <a:extLst>
                <a:ext uri="{FF2B5EF4-FFF2-40B4-BE49-F238E27FC236}">
                  <a16:creationId xmlns:a16="http://schemas.microsoft.com/office/drawing/2014/main" id="{0378ABAC-AB2F-4A14-B5F3-301430FE53E9}"/>
                </a:ext>
              </a:extLst>
            </p:cNvPr>
            <p:cNvSpPr>
              <a:spLocks/>
            </p:cNvSpPr>
            <p:nvPr/>
          </p:nvSpPr>
          <p:spPr bwMode="auto">
            <a:xfrm>
              <a:off x="6897778" y="5089437"/>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6" name="Freeform 291">
              <a:extLst>
                <a:ext uri="{FF2B5EF4-FFF2-40B4-BE49-F238E27FC236}">
                  <a16:creationId xmlns:a16="http://schemas.microsoft.com/office/drawing/2014/main" id="{3325E392-AA26-4FBC-8DC8-060697E0DA6B}"/>
                </a:ext>
              </a:extLst>
            </p:cNvPr>
            <p:cNvSpPr>
              <a:spLocks/>
            </p:cNvSpPr>
            <p:nvPr/>
          </p:nvSpPr>
          <p:spPr bwMode="auto">
            <a:xfrm>
              <a:off x="6919679" y="5089437"/>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7" name="Freeform 292">
              <a:extLst>
                <a:ext uri="{FF2B5EF4-FFF2-40B4-BE49-F238E27FC236}">
                  <a16:creationId xmlns:a16="http://schemas.microsoft.com/office/drawing/2014/main" id="{153BC96B-F3D0-4415-86D1-88D551C56EF8}"/>
                </a:ext>
              </a:extLst>
            </p:cNvPr>
            <p:cNvSpPr>
              <a:spLocks/>
            </p:cNvSpPr>
            <p:nvPr/>
          </p:nvSpPr>
          <p:spPr bwMode="auto">
            <a:xfrm>
              <a:off x="7017393" y="3853092"/>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8" name="Freeform 293">
              <a:extLst>
                <a:ext uri="{FF2B5EF4-FFF2-40B4-BE49-F238E27FC236}">
                  <a16:creationId xmlns:a16="http://schemas.microsoft.com/office/drawing/2014/main" id="{3B9CD4D2-2E61-47D7-8D19-D4B745A4F5F7}"/>
                </a:ext>
              </a:extLst>
            </p:cNvPr>
            <p:cNvSpPr>
              <a:spLocks/>
            </p:cNvSpPr>
            <p:nvPr/>
          </p:nvSpPr>
          <p:spPr bwMode="auto">
            <a:xfrm>
              <a:off x="6677079" y="1700228"/>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9" name="Freeform 294">
              <a:extLst>
                <a:ext uri="{FF2B5EF4-FFF2-40B4-BE49-F238E27FC236}">
                  <a16:creationId xmlns:a16="http://schemas.microsoft.com/office/drawing/2014/main" id="{8C408A7B-06E6-4583-8C3D-3E5FD223DA08}"/>
                </a:ext>
              </a:extLst>
            </p:cNvPr>
            <p:cNvSpPr>
              <a:spLocks/>
            </p:cNvSpPr>
            <p:nvPr/>
          </p:nvSpPr>
          <p:spPr bwMode="auto">
            <a:xfrm>
              <a:off x="6321602" y="3601686"/>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0" name="Freeform 295">
              <a:extLst>
                <a:ext uri="{FF2B5EF4-FFF2-40B4-BE49-F238E27FC236}">
                  <a16:creationId xmlns:a16="http://schemas.microsoft.com/office/drawing/2014/main" id="{5F70DC7B-9E40-423A-843C-DDB990404729}"/>
                </a:ext>
              </a:extLst>
            </p:cNvPr>
            <p:cNvSpPr>
              <a:spLocks/>
            </p:cNvSpPr>
            <p:nvPr/>
          </p:nvSpPr>
          <p:spPr bwMode="auto">
            <a:xfrm>
              <a:off x="6891039" y="3797400"/>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1" name="Freeform 296">
              <a:extLst>
                <a:ext uri="{FF2B5EF4-FFF2-40B4-BE49-F238E27FC236}">
                  <a16:creationId xmlns:a16="http://schemas.microsoft.com/office/drawing/2014/main" id="{E3534442-4205-4B6A-BA61-46B4D2F321F4}"/>
                </a:ext>
              </a:extLst>
            </p:cNvPr>
            <p:cNvSpPr>
              <a:spLocks/>
            </p:cNvSpPr>
            <p:nvPr/>
          </p:nvSpPr>
          <p:spPr bwMode="auto">
            <a:xfrm>
              <a:off x="6650123" y="3561906"/>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2" name="Freeform 297">
              <a:extLst>
                <a:ext uri="{FF2B5EF4-FFF2-40B4-BE49-F238E27FC236}">
                  <a16:creationId xmlns:a16="http://schemas.microsoft.com/office/drawing/2014/main" id="{1DECB4CC-D152-44D5-B2DE-B7F93117018F}"/>
                </a:ext>
              </a:extLst>
            </p:cNvPr>
            <p:cNvSpPr>
              <a:spLocks/>
            </p:cNvSpPr>
            <p:nvPr/>
          </p:nvSpPr>
          <p:spPr bwMode="auto">
            <a:xfrm>
              <a:off x="6375513" y="3643056"/>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3" name="Freeform 298">
              <a:extLst>
                <a:ext uri="{FF2B5EF4-FFF2-40B4-BE49-F238E27FC236}">
                  <a16:creationId xmlns:a16="http://schemas.microsoft.com/office/drawing/2014/main" id="{20D138C0-C321-4810-9CA6-65B2EAB787D0}"/>
                </a:ext>
              </a:extLst>
            </p:cNvPr>
            <p:cNvSpPr>
              <a:spLocks/>
            </p:cNvSpPr>
            <p:nvPr/>
          </p:nvSpPr>
          <p:spPr bwMode="auto">
            <a:xfrm>
              <a:off x="7563243" y="2389208"/>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4" name="Freeform 299">
              <a:extLst>
                <a:ext uri="{FF2B5EF4-FFF2-40B4-BE49-F238E27FC236}">
                  <a16:creationId xmlns:a16="http://schemas.microsoft.com/office/drawing/2014/main" id="{7AFFCC4A-2547-4E73-AC13-86B2DE89A85B}"/>
                </a:ext>
              </a:extLst>
            </p:cNvPr>
            <p:cNvSpPr>
              <a:spLocks/>
            </p:cNvSpPr>
            <p:nvPr/>
          </p:nvSpPr>
          <p:spPr bwMode="auto">
            <a:xfrm>
              <a:off x="5868412" y="3288224"/>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5" name="Freeform 300">
              <a:extLst>
                <a:ext uri="{FF2B5EF4-FFF2-40B4-BE49-F238E27FC236}">
                  <a16:creationId xmlns:a16="http://schemas.microsoft.com/office/drawing/2014/main" id="{D7729F4C-09C6-4351-8D2B-C70FA87FD99E}"/>
                </a:ext>
              </a:extLst>
            </p:cNvPr>
            <p:cNvSpPr>
              <a:spLocks/>
            </p:cNvSpPr>
            <p:nvPr/>
          </p:nvSpPr>
          <p:spPr bwMode="auto">
            <a:xfrm>
              <a:off x="6412577" y="3662150"/>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6" name="Freeform 301">
              <a:extLst>
                <a:ext uri="{FF2B5EF4-FFF2-40B4-BE49-F238E27FC236}">
                  <a16:creationId xmlns:a16="http://schemas.microsoft.com/office/drawing/2014/main" id="{B64FBED4-E75C-4A68-A537-B0FD1B442CDA}"/>
                </a:ext>
              </a:extLst>
            </p:cNvPr>
            <p:cNvSpPr>
              <a:spLocks/>
            </p:cNvSpPr>
            <p:nvPr/>
          </p:nvSpPr>
          <p:spPr bwMode="auto">
            <a:xfrm>
              <a:off x="6490074" y="3770350"/>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7" name="Freeform 302">
              <a:extLst>
                <a:ext uri="{FF2B5EF4-FFF2-40B4-BE49-F238E27FC236}">
                  <a16:creationId xmlns:a16="http://schemas.microsoft.com/office/drawing/2014/main" id="{B1130665-DA80-4DB1-ADDC-6C86757735E3}"/>
                </a:ext>
              </a:extLst>
            </p:cNvPr>
            <p:cNvSpPr>
              <a:spLocks/>
            </p:cNvSpPr>
            <p:nvPr/>
          </p:nvSpPr>
          <p:spPr bwMode="auto">
            <a:xfrm>
              <a:off x="6867453" y="4352721"/>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8" name="Freeform 303">
              <a:extLst>
                <a:ext uri="{FF2B5EF4-FFF2-40B4-BE49-F238E27FC236}">
                  <a16:creationId xmlns:a16="http://schemas.microsoft.com/office/drawing/2014/main" id="{81353A40-1F1F-4B17-A80B-BD6454A3344A}"/>
                </a:ext>
              </a:extLst>
            </p:cNvPr>
            <p:cNvSpPr>
              <a:spLocks/>
            </p:cNvSpPr>
            <p:nvPr/>
          </p:nvSpPr>
          <p:spPr bwMode="auto">
            <a:xfrm>
              <a:off x="6523769" y="3966065"/>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9" name="Freeform 304">
              <a:extLst>
                <a:ext uri="{FF2B5EF4-FFF2-40B4-BE49-F238E27FC236}">
                  <a16:creationId xmlns:a16="http://schemas.microsoft.com/office/drawing/2014/main" id="{9B4A94EF-450C-46E7-A483-7FC88BA05B1E}"/>
                </a:ext>
              </a:extLst>
            </p:cNvPr>
            <p:cNvSpPr>
              <a:spLocks/>
            </p:cNvSpPr>
            <p:nvPr/>
          </p:nvSpPr>
          <p:spPr bwMode="auto">
            <a:xfrm>
              <a:off x="6948319" y="3848318"/>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0" name="Freeform 305">
              <a:extLst>
                <a:ext uri="{FF2B5EF4-FFF2-40B4-BE49-F238E27FC236}">
                  <a16:creationId xmlns:a16="http://schemas.microsoft.com/office/drawing/2014/main" id="{E6261BA1-AB82-4FC4-9CD2-8F6C5273567C}"/>
                </a:ext>
              </a:extLst>
            </p:cNvPr>
            <p:cNvSpPr>
              <a:spLocks/>
            </p:cNvSpPr>
            <p:nvPr/>
          </p:nvSpPr>
          <p:spPr bwMode="auto">
            <a:xfrm>
              <a:off x="6877561" y="3749665"/>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1" name="Freeform 306">
              <a:extLst>
                <a:ext uri="{FF2B5EF4-FFF2-40B4-BE49-F238E27FC236}">
                  <a16:creationId xmlns:a16="http://schemas.microsoft.com/office/drawing/2014/main" id="{617F6479-2ED2-45F6-B082-C2369759FEB9}"/>
                </a:ext>
              </a:extLst>
            </p:cNvPr>
            <p:cNvSpPr>
              <a:spLocks/>
            </p:cNvSpPr>
            <p:nvPr/>
          </p:nvSpPr>
          <p:spPr bwMode="auto">
            <a:xfrm>
              <a:off x="4933390" y="2220543"/>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2" name="Freeform 307">
              <a:extLst>
                <a:ext uri="{FF2B5EF4-FFF2-40B4-BE49-F238E27FC236}">
                  <a16:creationId xmlns:a16="http://schemas.microsoft.com/office/drawing/2014/main" id="{450EB96D-24FD-439B-AE3C-D534EA5F1852}"/>
                </a:ext>
              </a:extLst>
            </p:cNvPr>
            <p:cNvSpPr>
              <a:spLocks/>
            </p:cNvSpPr>
            <p:nvPr/>
          </p:nvSpPr>
          <p:spPr bwMode="auto">
            <a:xfrm>
              <a:off x="5155773" y="3558724"/>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3" name="Freeform 308">
              <a:extLst>
                <a:ext uri="{FF2B5EF4-FFF2-40B4-BE49-F238E27FC236}">
                  <a16:creationId xmlns:a16="http://schemas.microsoft.com/office/drawing/2014/main" id="{2E2332AA-688D-4B9B-A7E8-3AFFCB2F6111}"/>
                </a:ext>
              </a:extLst>
            </p:cNvPr>
            <p:cNvSpPr>
              <a:spLocks/>
            </p:cNvSpPr>
            <p:nvPr/>
          </p:nvSpPr>
          <p:spPr bwMode="auto">
            <a:xfrm>
              <a:off x="5175990" y="2659708"/>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4" name="Freeform 309">
              <a:extLst>
                <a:ext uri="{FF2B5EF4-FFF2-40B4-BE49-F238E27FC236}">
                  <a16:creationId xmlns:a16="http://schemas.microsoft.com/office/drawing/2014/main" id="{CC2D4CEA-DB64-4A6F-A46A-E6026A8B600B}"/>
                </a:ext>
              </a:extLst>
            </p:cNvPr>
            <p:cNvSpPr>
              <a:spLocks/>
            </p:cNvSpPr>
            <p:nvPr/>
          </p:nvSpPr>
          <p:spPr bwMode="auto">
            <a:xfrm>
              <a:off x="5482610" y="2602426"/>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5" name="Freeform 310">
              <a:extLst>
                <a:ext uri="{FF2B5EF4-FFF2-40B4-BE49-F238E27FC236}">
                  <a16:creationId xmlns:a16="http://schemas.microsoft.com/office/drawing/2014/main" id="{680B714A-59B0-4FE5-8F64-D2C3DC0EDDA1}"/>
                </a:ext>
              </a:extLst>
            </p:cNvPr>
            <p:cNvSpPr>
              <a:spLocks/>
            </p:cNvSpPr>
            <p:nvPr/>
          </p:nvSpPr>
          <p:spPr bwMode="auto">
            <a:xfrm>
              <a:off x="5514620" y="2648570"/>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6" name="Freeform 311">
              <a:extLst>
                <a:ext uri="{FF2B5EF4-FFF2-40B4-BE49-F238E27FC236}">
                  <a16:creationId xmlns:a16="http://schemas.microsoft.com/office/drawing/2014/main" id="{AF6AE141-D4D1-4692-8DF1-A90F62567665}"/>
                </a:ext>
              </a:extLst>
            </p:cNvPr>
            <p:cNvSpPr>
              <a:spLocks/>
            </p:cNvSpPr>
            <p:nvPr/>
          </p:nvSpPr>
          <p:spPr bwMode="auto">
            <a:xfrm>
              <a:off x="5524728" y="2667664"/>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7" name="Freeform 312">
              <a:extLst>
                <a:ext uri="{FF2B5EF4-FFF2-40B4-BE49-F238E27FC236}">
                  <a16:creationId xmlns:a16="http://schemas.microsoft.com/office/drawing/2014/main" id="{8034EF02-7DF5-44A9-B8CD-C6BBA9471EC2}"/>
                </a:ext>
              </a:extLst>
            </p:cNvPr>
            <p:cNvSpPr>
              <a:spLocks/>
            </p:cNvSpPr>
            <p:nvPr/>
          </p:nvSpPr>
          <p:spPr bwMode="auto">
            <a:xfrm>
              <a:off x="5541575" y="2650161"/>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8" name="Freeform 313">
              <a:extLst>
                <a:ext uri="{FF2B5EF4-FFF2-40B4-BE49-F238E27FC236}">
                  <a16:creationId xmlns:a16="http://schemas.microsoft.com/office/drawing/2014/main" id="{FC6E1B2B-24F8-4644-8411-0DC4EA81E73B}"/>
                </a:ext>
              </a:extLst>
            </p:cNvPr>
            <p:cNvSpPr>
              <a:spLocks/>
            </p:cNvSpPr>
            <p:nvPr/>
          </p:nvSpPr>
          <p:spPr bwMode="auto">
            <a:xfrm>
              <a:off x="5556738" y="2680394"/>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9" name="Freeform 314">
              <a:extLst>
                <a:ext uri="{FF2B5EF4-FFF2-40B4-BE49-F238E27FC236}">
                  <a16:creationId xmlns:a16="http://schemas.microsoft.com/office/drawing/2014/main" id="{855B3D65-25ED-4736-8B1D-F6FA1DE1D557}"/>
                </a:ext>
              </a:extLst>
            </p:cNvPr>
            <p:cNvSpPr>
              <a:spLocks/>
            </p:cNvSpPr>
            <p:nvPr/>
          </p:nvSpPr>
          <p:spPr bwMode="auto">
            <a:xfrm>
              <a:off x="5561792" y="2702670"/>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0" name="Freeform 315">
              <a:extLst>
                <a:ext uri="{FF2B5EF4-FFF2-40B4-BE49-F238E27FC236}">
                  <a16:creationId xmlns:a16="http://schemas.microsoft.com/office/drawing/2014/main" id="{2148DC00-9E04-4509-9C51-033E3B564568}"/>
                </a:ext>
              </a:extLst>
            </p:cNvPr>
            <p:cNvSpPr>
              <a:spLocks/>
            </p:cNvSpPr>
            <p:nvPr/>
          </p:nvSpPr>
          <p:spPr bwMode="auto">
            <a:xfrm>
              <a:off x="5602225" y="2712217"/>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1" name="Freeform 316">
              <a:extLst>
                <a:ext uri="{FF2B5EF4-FFF2-40B4-BE49-F238E27FC236}">
                  <a16:creationId xmlns:a16="http://schemas.microsoft.com/office/drawing/2014/main" id="{00BD4565-5313-406C-A6A2-58509B4336D6}"/>
                </a:ext>
              </a:extLst>
            </p:cNvPr>
            <p:cNvSpPr>
              <a:spLocks/>
            </p:cNvSpPr>
            <p:nvPr/>
          </p:nvSpPr>
          <p:spPr bwMode="auto">
            <a:xfrm>
              <a:off x="5728579" y="2888838"/>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2" name="Freeform 317">
              <a:extLst>
                <a:ext uri="{FF2B5EF4-FFF2-40B4-BE49-F238E27FC236}">
                  <a16:creationId xmlns:a16="http://schemas.microsoft.com/office/drawing/2014/main" id="{0A9E4B6D-0116-4797-87C9-B8564B984E54}"/>
                </a:ext>
              </a:extLst>
            </p:cNvPr>
            <p:cNvSpPr>
              <a:spLocks/>
            </p:cNvSpPr>
            <p:nvPr/>
          </p:nvSpPr>
          <p:spPr bwMode="auto">
            <a:xfrm>
              <a:off x="6943265" y="4581851"/>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3" name="Freeform 318">
              <a:extLst>
                <a:ext uri="{FF2B5EF4-FFF2-40B4-BE49-F238E27FC236}">
                  <a16:creationId xmlns:a16="http://schemas.microsoft.com/office/drawing/2014/main" id="{3A2013F5-B6B1-4B65-8060-E07D83BB63FF}"/>
                </a:ext>
              </a:extLst>
            </p:cNvPr>
            <p:cNvSpPr>
              <a:spLocks/>
            </p:cNvSpPr>
            <p:nvPr/>
          </p:nvSpPr>
          <p:spPr bwMode="auto">
            <a:xfrm>
              <a:off x="6672025" y="3717842"/>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4" name="Freeform 320">
              <a:extLst>
                <a:ext uri="{FF2B5EF4-FFF2-40B4-BE49-F238E27FC236}">
                  <a16:creationId xmlns:a16="http://schemas.microsoft.com/office/drawing/2014/main" id="{7AA3DA38-3506-4E81-9EAD-E61789B864C1}"/>
                </a:ext>
              </a:extLst>
            </p:cNvPr>
            <p:cNvSpPr>
              <a:spLocks/>
            </p:cNvSpPr>
            <p:nvPr/>
          </p:nvSpPr>
          <p:spPr bwMode="auto">
            <a:xfrm>
              <a:off x="2372611" y="3156156"/>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5" name="Freeform 321">
              <a:extLst>
                <a:ext uri="{FF2B5EF4-FFF2-40B4-BE49-F238E27FC236}">
                  <a16:creationId xmlns:a16="http://schemas.microsoft.com/office/drawing/2014/main" id="{B0BFEF8C-0A11-47DF-AD29-05A49E2893C6}"/>
                </a:ext>
              </a:extLst>
            </p:cNvPr>
            <p:cNvSpPr>
              <a:spLocks/>
            </p:cNvSpPr>
            <p:nvPr/>
          </p:nvSpPr>
          <p:spPr bwMode="auto">
            <a:xfrm>
              <a:off x="1614485" y="3059094"/>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6" name="Freeform 322">
              <a:extLst>
                <a:ext uri="{FF2B5EF4-FFF2-40B4-BE49-F238E27FC236}">
                  <a16:creationId xmlns:a16="http://schemas.microsoft.com/office/drawing/2014/main" id="{D53E2590-9969-42E5-BD80-9D697572F695}"/>
                </a:ext>
              </a:extLst>
            </p:cNvPr>
            <p:cNvSpPr>
              <a:spLocks/>
            </p:cNvSpPr>
            <p:nvPr/>
          </p:nvSpPr>
          <p:spPr bwMode="auto">
            <a:xfrm>
              <a:off x="1102329" y="3191162"/>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7" name="Freeform 323">
              <a:extLst>
                <a:ext uri="{FF2B5EF4-FFF2-40B4-BE49-F238E27FC236}">
                  <a16:creationId xmlns:a16="http://schemas.microsoft.com/office/drawing/2014/main" id="{17B95637-848A-4B80-998C-6A5869E86E1E}"/>
                </a:ext>
              </a:extLst>
            </p:cNvPr>
            <p:cNvSpPr>
              <a:spLocks/>
            </p:cNvSpPr>
            <p:nvPr/>
          </p:nvSpPr>
          <p:spPr bwMode="auto">
            <a:xfrm>
              <a:off x="3336273" y="4179284"/>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8" name="Freeform 324">
              <a:extLst>
                <a:ext uri="{FF2B5EF4-FFF2-40B4-BE49-F238E27FC236}">
                  <a16:creationId xmlns:a16="http://schemas.microsoft.com/office/drawing/2014/main" id="{F5282EA7-8093-4FDE-8DFD-54B589E43332}"/>
                </a:ext>
              </a:extLst>
            </p:cNvPr>
            <p:cNvSpPr>
              <a:spLocks/>
            </p:cNvSpPr>
            <p:nvPr/>
          </p:nvSpPr>
          <p:spPr bwMode="auto">
            <a:xfrm>
              <a:off x="3915817" y="4823711"/>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9" name="Freeform 325">
              <a:extLst>
                <a:ext uri="{FF2B5EF4-FFF2-40B4-BE49-F238E27FC236}">
                  <a16:creationId xmlns:a16="http://schemas.microsoft.com/office/drawing/2014/main" id="{F9EB5082-F074-4FF6-B0A2-E101C7789F1D}"/>
                </a:ext>
              </a:extLst>
            </p:cNvPr>
            <p:cNvSpPr>
              <a:spLocks/>
            </p:cNvSpPr>
            <p:nvPr/>
          </p:nvSpPr>
          <p:spPr bwMode="auto">
            <a:xfrm>
              <a:off x="1434220" y="2904750"/>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0" name="Freeform 326">
              <a:extLst>
                <a:ext uri="{FF2B5EF4-FFF2-40B4-BE49-F238E27FC236}">
                  <a16:creationId xmlns:a16="http://schemas.microsoft.com/office/drawing/2014/main" id="{95D3D18E-E52A-4BF3-8E37-DA9C4D1C7437}"/>
                </a:ext>
              </a:extLst>
            </p:cNvPr>
            <p:cNvSpPr>
              <a:spLocks/>
            </p:cNvSpPr>
            <p:nvPr/>
          </p:nvSpPr>
          <p:spPr bwMode="auto">
            <a:xfrm>
              <a:off x="2872974" y="3421883"/>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1" name="Freeform 327">
              <a:extLst>
                <a:ext uri="{FF2B5EF4-FFF2-40B4-BE49-F238E27FC236}">
                  <a16:creationId xmlns:a16="http://schemas.microsoft.com/office/drawing/2014/main" id="{FDD5B26D-46DD-4E64-ACBA-7C18EB297185}"/>
                </a:ext>
              </a:extLst>
            </p:cNvPr>
            <p:cNvSpPr>
              <a:spLocks/>
            </p:cNvSpPr>
            <p:nvPr/>
          </p:nvSpPr>
          <p:spPr bwMode="auto">
            <a:xfrm>
              <a:off x="1312920" y="2836329"/>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2" name="Freeform 328">
              <a:extLst>
                <a:ext uri="{FF2B5EF4-FFF2-40B4-BE49-F238E27FC236}">
                  <a16:creationId xmlns:a16="http://schemas.microsoft.com/office/drawing/2014/main" id="{323CE2BC-5CB4-4715-9C5B-2BC6F76DED29}"/>
                </a:ext>
              </a:extLst>
            </p:cNvPr>
            <p:cNvSpPr>
              <a:spLocks/>
            </p:cNvSpPr>
            <p:nvPr/>
          </p:nvSpPr>
          <p:spPr bwMode="auto">
            <a:xfrm>
              <a:off x="2889821" y="3383695"/>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3" name="Freeform 329">
              <a:extLst>
                <a:ext uri="{FF2B5EF4-FFF2-40B4-BE49-F238E27FC236}">
                  <a16:creationId xmlns:a16="http://schemas.microsoft.com/office/drawing/2014/main" id="{672ADA8C-B3FA-4B9F-8F49-EBE982F4C549}"/>
                </a:ext>
              </a:extLst>
            </p:cNvPr>
            <p:cNvSpPr>
              <a:spLocks/>
            </p:cNvSpPr>
            <p:nvPr/>
          </p:nvSpPr>
          <p:spPr bwMode="auto">
            <a:xfrm>
              <a:off x="3353120" y="3862639"/>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4" name="Freeform 330">
              <a:extLst>
                <a:ext uri="{FF2B5EF4-FFF2-40B4-BE49-F238E27FC236}">
                  <a16:creationId xmlns:a16="http://schemas.microsoft.com/office/drawing/2014/main" id="{948794A6-7B33-4BD6-9EF3-71B9253B14CF}"/>
                </a:ext>
              </a:extLst>
            </p:cNvPr>
            <p:cNvSpPr>
              <a:spLocks/>
            </p:cNvSpPr>
            <p:nvPr/>
          </p:nvSpPr>
          <p:spPr bwMode="auto">
            <a:xfrm>
              <a:off x="1673451" y="3017724"/>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5" name="Freeform 331">
              <a:extLst>
                <a:ext uri="{FF2B5EF4-FFF2-40B4-BE49-F238E27FC236}">
                  <a16:creationId xmlns:a16="http://schemas.microsoft.com/office/drawing/2014/main" id="{530B4445-056D-48E1-A8ED-78F1AFBFB50D}"/>
                </a:ext>
              </a:extLst>
            </p:cNvPr>
            <p:cNvSpPr>
              <a:spLocks/>
            </p:cNvSpPr>
            <p:nvPr/>
          </p:nvSpPr>
          <p:spPr bwMode="auto">
            <a:xfrm>
              <a:off x="2952156" y="3388468"/>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6" name="Freeform 332">
              <a:extLst>
                <a:ext uri="{FF2B5EF4-FFF2-40B4-BE49-F238E27FC236}">
                  <a16:creationId xmlns:a16="http://schemas.microsoft.com/office/drawing/2014/main" id="{FFCADD78-8435-4B26-8FBB-5192B29DF756}"/>
                </a:ext>
              </a:extLst>
            </p:cNvPr>
            <p:cNvSpPr>
              <a:spLocks/>
            </p:cNvSpPr>
            <p:nvPr/>
          </p:nvSpPr>
          <p:spPr bwMode="auto">
            <a:xfrm>
              <a:off x="3142529" y="3668516"/>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7" name="Freeform 333">
              <a:extLst>
                <a:ext uri="{FF2B5EF4-FFF2-40B4-BE49-F238E27FC236}">
                  <a16:creationId xmlns:a16="http://schemas.microsoft.com/office/drawing/2014/main" id="{598FFC19-1B98-454E-A199-8C58506196DF}"/>
                </a:ext>
              </a:extLst>
            </p:cNvPr>
            <p:cNvSpPr>
              <a:spLocks/>
            </p:cNvSpPr>
            <p:nvPr/>
          </p:nvSpPr>
          <p:spPr bwMode="auto">
            <a:xfrm>
              <a:off x="2726403" y="3767169"/>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8" name="Freeform 334">
              <a:extLst>
                <a:ext uri="{FF2B5EF4-FFF2-40B4-BE49-F238E27FC236}">
                  <a16:creationId xmlns:a16="http://schemas.microsoft.com/office/drawing/2014/main" id="{5C9B1376-ADDC-4533-83F9-D25C798DA24C}"/>
                </a:ext>
              </a:extLst>
            </p:cNvPr>
            <p:cNvSpPr>
              <a:spLocks/>
            </p:cNvSpPr>
            <p:nvPr/>
          </p:nvSpPr>
          <p:spPr bwMode="auto">
            <a:xfrm>
              <a:off x="2611842" y="2780638"/>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9" name="Freeform 335">
              <a:extLst>
                <a:ext uri="{FF2B5EF4-FFF2-40B4-BE49-F238E27FC236}">
                  <a16:creationId xmlns:a16="http://schemas.microsoft.com/office/drawing/2014/main" id="{4DCBB432-8585-42B6-BEE0-68534CE5DFA2}"/>
                </a:ext>
              </a:extLst>
            </p:cNvPr>
            <p:cNvSpPr>
              <a:spLocks/>
            </p:cNvSpPr>
            <p:nvPr/>
          </p:nvSpPr>
          <p:spPr bwMode="auto">
            <a:xfrm>
              <a:off x="3257091" y="3560315"/>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0" name="Freeform 336">
              <a:extLst>
                <a:ext uri="{FF2B5EF4-FFF2-40B4-BE49-F238E27FC236}">
                  <a16:creationId xmlns:a16="http://schemas.microsoft.com/office/drawing/2014/main" id="{D75F6062-1B91-4043-AC1F-28F8BC1A0E63}"/>
                </a:ext>
              </a:extLst>
            </p:cNvPr>
            <p:cNvSpPr>
              <a:spLocks/>
            </p:cNvSpPr>
            <p:nvPr/>
          </p:nvSpPr>
          <p:spPr bwMode="auto">
            <a:xfrm>
              <a:off x="3464312" y="3453706"/>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1" name="Freeform 337">
              <a:extLst>
                <a:ext uri="{FF2B5EF4-FFF2-40B4-BE49-F238E27FC236}">
                  <a16:creationId xmlns:a16="http://schemas.microsoft.com/office/drawing/2014/main" id="{34C4DAD5-B7FB-4DE7-AABE-5A685C845E70}"/>
                </a:ext>
              </a:extLst>
            </p:cNvPr>
            <p:cNvSpPr>
              <a:spLocks/>
            </p:cNvSpPr>
            <p:nvPr/>
          </p:nvSpPr>
          <p:spPr bwMode="auto">
            <a:xfrm>
              <a:off x="1478023" y="2844285"/>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2" name="Freeform 338">
              <a:extLst>
                <a:ext uri="{FF2B5EF4-FFF2-40B4-BE49-F238E27FC236}">
                  <a16:creationId xmlns:a16="http://schemas.microsoft.com/office/drawing/2014/main" id="{7C5957CF-1382-405E-AF24-2D234E545E75}"/>
                </a:ext>
              </a:extLst>
            </p:cNvPr>
            <p:cNvSpPr>
              <a:spLocks/>
            </p:cNvSpPr>
            <p:nvPr/>
          </p:nvSpPr>
          <p:spPr bwMode="auto">
            <a:xfrm>
              <a:off x="1410634" y="2662891"/>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3" name="Freeform 339">
              <a:extLst>
                <a:ext uri="{FF2B5EF4-FFF2-40B4-BE49-F238E27FC236}">
                  <a16:creationId xmlns:a16="http://schemas.microsoft.com/office/drawing/2014/main" id="{3C3B7DA4-D4A6-4344-A7F9-00C0B3D1079E}"/>
                </a:ext>
              </a:extLst>
            </p:cNvPr>
            <p:cNvSpPr>
              <a:spLocks/>
            </p:cNvSpPr>
            <p:nvPr/>
          </p:nvSpPr>
          <p:spPr bwMode="auto">
            <a:xfrm>
              <a:off x="1442644" y="2723356"/>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4" name="Freeform 340">
              <a:extLst>
                <a:ext uri="{FF2B5EF4-FFF2-40B4-BE49-F238E27FC236}">
                  <a16:creationId xmlns:a16="http://schemas.microsoft.com/office/drawing/2014/main" id="{3DB7376F-6ACD-46C5-A521-8625AE14BF8A}"/>
                </a:ext>
              </a:extLst>
            </p:cNvPr>
            <p:cNvSpPr>
              <a:spLocks/>
            </p:cNvSpPr>
            <p:nvPr/>
          </p:nvSpPr>
          <p:spPr bwMode="auto">
            <a:xfrm>
              <a:off x="1466230" y="2705853"/>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5" name="Freeform 341">
              <a:extLst>
                <a:ext uri="{FF2B5EF4-FFF2-40B4-BE49-F238E27FC236}">
                  <a16:creationId xmlns:a16="http://schemas.microsoft.com/office/drawing/2014/main" id="{CE041786-DA7D-4A36-BFFB-FB717C4E73A5}"/>
                </a:ext>
              </a:extLst>
            </p:cNvPr>
            <p:cNvSpPr>
              <a:spLocks/>
            </p:cNvSpPr>
            <p:nvPr/>
          </p:nvSpPr>
          <p:spPr bwMode="auto">
            <a:xfrm>
              <a:off x="1638071" y="2269870"/>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6" name="Freeform 342">
              <a:extLst>
                <a:ext uri="{FF2B5EF4-FFF2-40B4-BE49-F238E27FC236}">
                  <a16:creationId xmlns:a16="http://schemas.microsoft.com/office/drawing/2014/main" id="{637260A8-FC15-4935-BD59-699689458F3E}"/>
                </a:ext>
              </a:extLst>
            </p:cNvPr>
            <p:cNvSpPr>
              <a:spLocks/>
            </p:cNvSpPr>
            <p:nvPr/>
          </p:nvSpPr>
          <p:spPr bwMode="auto">
            <a:xfrm>
              <a:off x="1179827" y="2844285"/>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7" name="Freeform 343">
              <a:extLst>
                <a:ext uri="{FF2B5EF4-FFF2-40B4-BE49-F238E27FC236}">
                  <a16:creationId xmlns:a16="http://schemas.microsoft.com/office/drawing/2014/main" id="{F93025AA-86A6-4325-A655-20C6D8212F0C}"/>
                </a:ext>
              </a:extLst>
            </p:cNvPr>
            <p:cNvSpPr>
              <a:spLocks/>
            </p:cNvSpPr>
            <p:nvPr/>
          </p:nvSpPr>
          <p:spPr bwMode="auto">
            <a:xfrm>
              <a:off x="1419057" y="3047956"/>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8" name="Freeform 344">
              <a:extLst>
                <a:ext uri="{FF2B5EF4-FFF2-40B4-BE49-F238E27FC236}">
                  <a16:creationId xmlns:a16="http://schemas.microsoft.com/office/drawing/2014/main" id="{BCD9FAA3-B8E8-4091-BD43-4B7D6B05D278}"/>
                </a:ext>
              </a:extLst>
            </p:cNvPr>
            <p:cNvSpPr>
              <a:spLocks/>
            </p:cNvSpPr>
            <p:nvPr/>
          </p:nvSpPr>
          <p:spPr bwMode="auto">
            <a:xfrm>
              <a:off x="1370200" y="2742450"/>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9" name="Freeform 345">
              <a:extLst>
                <a:ext uri="{FF2B5EF4-FFF2-40B4-BE49-F238E27FC236}">
                  <a16:creationId xmlns:a16="http://schemas.microsoft.com/office/drawing/2014/main" id="{1BE2B343-A09D-46F2-9FAD-710C22C13591}"/>
                </a:ext>
              </a:extLst>
            </p:cNvPr>
            <p:cNvSpPr>
              <a:spLocks/>
            </p:cNvSpPr>
            <p:nvPr/>
          </p:nvSpPr>
          <p:spPr bwMode="auto">
            <a:xfrm>
              <a:off x="1631333" y="3078188"/>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0" name="Freeform 346">
              <a:extLst>
                <a:ext uri="{FF2B5EF4-FFF2-40B4-BE49-F238E27FC236}">
                  <a16:creationId xmlns:a16="http://schemas.microsoft.com/office/drawing/2014/main" id="{074459B3-B03B-44E6-9A62-9DE61A2268B6}"/>
                </a:ext>
              </a:extLst>
            </p:cNvPr>
            <p:cNvSpPr>
              <a:spLocks/>
            </p:cNvSpPr>
            <p:nvPr/>
          </p:nvSpPr>
          <p:spPr bwMode="auto">
            <a:xfrm>
              <a:off x="1693667" y="3224577"/>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1" name="Freeform 347">
              <a:extLst>
                <a:ext uri="{FF2B5EF4-FFF2-40B4-BE49-F238E27FC236}">
                  <a16:creationId xmlns:a16="http://schemas.microsoft.com/office/drawing/2014/main" id="{DDBF5416-8D96-4F97-9A08-C0DCD3251F70}"/>
                </a:ext>
              </a:extLst>
            </p:cNvPr>
            <p:cNvSpPr>
              <a:spLocks/>
            </p:cNvSpPr>
            <p:nvPr/>
          </p:nvSpPr>
          <p:spPr bwMode="auto">
            <a:xfrm>
              <a:off x="1557205" y="2911115"/>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2" name="Freeform 348">
              <a:extLst>
                <a:ext uri="{FF2B5EF4-FFF2-40B4-BE49-F238E27FC236}">
                  <a16:creationId xmlns:a16="http://schemas.microsoft.com/office/drawing/2014/main" id="{CE13BDB0-228E-4374-9BD1-9C043B414043}"/>
                </a:ext>
              </a:extLst>
            </p:cNvPr>
            <p:cNvSpPr>
              <a:spLocks/>
            </p:cNvSpPr>
            <p:nvPr/>
          </p:nvSpPr>
          <p:spPr bwMode="auto">
            <a:xfrm>
              <a:off x="2510758" y="3215030"/>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3" name="Freeform 349">
              <a:extLst>
                <a:ext uri="{FF2B5EF4-FFF2-40B4-BE49-F238E27FC236}">
                  <a16:creationId xmlns:a16="http://schemas.microsoft.com/office/drawing/2014/main" id="{74408E8C-77FB-484A-8459-CED5AA018DF3}"/>
                </a:ext>
              </a:extLst>
            </p:cNvPr>
            <p:cNvSpPr>
              <a:spLocks/>
            </p:cNvSpPr>
            <p:nvPr/>
          </p:nvSpPr>
          <p:spPr bwMode="auto">
            <a:xfrm>
              <a:off x="3007752" y="3851501"/>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4" name="Freeform 350">
              <a:extLst>
                <a:ext uri="{FF2B5EF4-FFF2-40B4-BE49-F238E27FC236}">
                  <a16:creationId xmlns:a16="http://schemas.microsoft.com/office/drawing/2014/main" id="{F985F6D1-BED3-472D-8B4C-24426050CD2C}"/>
                </a:ext>
              </a:extLst>
            </p:cNvPr>
            <p:cNvSpPr>
              <a:spLocks/>
            </p:cNvSpPr>
            <p:nvPr/>
          </p:nvSpPr>
          <p:spPr bwMode="auto">
            <a:xfrm>
              <a:off x="3196441" y="4083813"/>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5" name="Freeform 351">
              <a:extLst>
                <a:ext uri="{FF2B5EF4-FFF2-40B4-BE49-F238E27FC236}">
                  <a16:creationId xmlns:a16="http://schemas.microsoft.com/office/drawing/2014/main" id="{82CD4747-1042-4DEA-8912-6EA9D54AA4F9}"/>
                </a:ext>
              </a:extLst>
            </p:cNvPr>
            <p:cNvSpPr>
              <a:spLocks/>
            </p:cNvSpPr>
            <p:nvPr/>
          </p:nvSpPr>
          <p:spPr bwMode="auto">
            <a:xfrm>
              <a:off x="3262145" y="3878551"/>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6" name="Freeform 352">
              <a:extLst>
                <a:ext uri="{FF2B5EF4-FFF2-40B4-BE49-F238E27FC236}">
                  <a16:creationId xmlns:a16="http://schemas.microsoft.com/office/drawing/2014/main" id="{692688A7-F556-46E2-B576-9B3E651F9750}"/>
                </a:ext>
              </a:extLst>
            </p:cNvPr>
            <p:cNvSpPr>
              <a:spLocks/>
            </p:cNvSpPr>
            <p:nvPr/>
          </p:nvSpPr>
          <p:spPr bwMode="auto">
            <a:xfrm>
              <a:off x="3405346" y="4133140"/>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7" name="Freeform 353">
              <a:extLst>
                <a:ext uri="{FF2B5EF4-FFF2-40B4-BE49-F238E27FC236}">
                  <a16:creationId xmlns:a16="http://schemas.microsoft.com/office/drawing/2014/main" id="{013F7B2B-F081-4EFD-96F2-0CDD6889270D}"/>
                </a:ext>
              </a:extLst>
            </p:cNvPr>
            <p:cNvSpPr>
              <a:spLocks/>
            </p:cNvSpPr>
            <p:nvPr/>
          </p:nvSpPr>
          <p:spPr bwMode="auto">
            <a:xfrm>
              <a:off x="3442410" y="3927878"/>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8" name="Freeform 354">
              <a:extLst>
                <a:ext uri="{FF2B5EF4-FFF2-40B4-BE49-F238E27FC236}">
                  <a16:creationId xmlns:a16="http://schemas.microsoft.com/office/drawing/2014/main" id="{E0DAB81A-293D-4220-985B-DA6BCEB77307}"/>
                </a:ext>
              </a:extLst>
            </p:cNvPr>
            <p:cNvSpPr>
              <a:spLocks/>
            </p:cNvSpPr>
            <p:nvPr/>
          </p:nvSpPr>
          <p:spPr bwMode="auto">
            <a:xfrm>
              <a:off x="3531701" y="4133140"/>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9" name="Freeform 355">
              <a:extLst>
                <a:ext uri="{FF2B5EF4-FFF2-40B4-BE49-F238E27FC236}">
                  <a16:creationId xmlns:a16="http://schemas.microsoft.com/office/drawing/2014/main" id="{D329DF23-5DBF-4A17-879E-7A410DE2C5E7}"/>
                </a:ext>
              </a:extLst>
            </p:cNvPr>
            <p:cNvSpPr>
              <a:spLocks/>
            </p:cNvSpPr>
            <p:nvPr/>
          </p:nvSpPr>
          <p:spPr bwMode="auto">
            <a:xfrm>
              <a:off x="3597405" y="3921513"/>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0" name="Freeform 356">
              <a:extLst>
                <a:ext uri="{FF2B5EF4-FFF2-40B4-BE49-F238E27FC236}">
                  <a16:creationId xmlns:a16="http://schemas.microsoft.com/office/drawing/2014/main" id="{A8C03199-0325-4BEF-A62D-249E972A655E}"/>
                </a:ext>
              </a:extLst>
            </p:cNvPr>
            <p:cNvSpPr>
              <a:spLocks/>
            </p:cNvSpPr>
            <p:nvPr/>
          </p:nvSpPr>
          <p:spPr bwMode="auto">
            <a:xfrm>
              <a:off x="3607513" y="4018575"/>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1" name="Freeform 357">
              <a:extLst>
                <a:ext uri="{FF2B5EF4-FFF2-40B4-BE49-F238E27FC236}">
                  <a16:creationId xmlns:a16="http://schemas.microsoft.com/office/drawing/2014/main" id="{17F73EB8-0658-4171-A712-1490C7A5429C}"/>
                </a:ext>
              </a:extLst>
            </p:cNvPr>
            <p:cNvSpPr>
              <a:spLocks/>
            </p:cNvSpPr>
            <p:nvPr/>
          </p:nvSpPr>
          <p:spPr bwMode="auto">
            <a:xfrm>
              <a:off x="3661424" y="3972431"/>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2" name="Freeform 358">
              <a:extLst>
                <a:ext uri="{FF2B5EF4-FFF2-40B4-BE49-F238E27FC236}">
                  <a16:creationId xmlns:a16="http://schemas.microsoft.com/office/drawing/2014/main" id="{283FECCB-BB42-4A9D-8D01-039F7C3DB962}"/>
                </a:ext>
              </a:extLst>
            </p:cNvPr>
            <p:cNvSpPr>
              <a:spLocks/>
            </p:cNvSpPr>
            <p:nvPr/>
          </p:nvSpPr>
          <p:spPr bwMode="auto">
            <a:xfrm>
              <a:off x="3666478" y="4106089"/>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3" name="Freeform 359">
              <a:extLst>
                <a:ext uri="{FF2B5EF4-FFF2-40B4-BE49-F238E27FC236}">
                  <a16:creationId xmlns:a16="http://schemas.microsoft.com/office/drawing/2014/main" id="{E63D5402-ECBC-4CCD-8D81-8FDF22EF29A6}"/>
                </a:ext>
              </a:extLst>
            </p:cNvPr>
            <p:cNvSpPr>
              <a:spLocks/>
            </p:cNvSpPr>
            <p:nvPr/>
          </p:nvSpPr>
          <p:spPr bwMode="auto">
            <a:xfrm>
              <a:off x="2071045" y="3122741"/>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4" name="Freeform 360">
              <a:extLst>
                <a:ext uri="{FF2B5EF4-FFF2-40B4-BE49-F238E27FC236}">
                  <a16:creationId xmlns:a16="http://schemas.microsoft.com/office/drawing/2014/main" id="{14DB01EF-53EE-434C-9538-F5A944679252}"/>
                </a:ext>
              </a:extLst>
            </p:cNvPr>
            <p:cNvSpPr>
              <a:spLocks/>
            </p:cNvSpPr>
            <p:nvPr/>
          </p:nvSpPr>
          <p:spPr bwMode="auto">
            <a:xfrm>
              <a:off x="1969962" y="3184797"/>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5" name="Freeform 361">
              <a:extLst>
                <a:ext uri="{FF2B5EF4-FFF2-40B4-BE49-F238E27FC236}">
                  <a16:creationId xmlns:a16="http://schemas.microsoft.com/office/drawing/2014/main" id="{B8AC0815-67A4-4F62-BD9F-C37613BE7C8D}"/>
                </a:ext>
              </a:extLst>
            </p:cNvPr>
            <p:cNvSpPr>
              <a:spLocks/>
            </p:cNvSpPr>
            <p:nvPr/>
          </p:nvSpPr>
          <p:spPr bwMode="auto">
            <a:xfrm>
              <a:off x="1385363" y="2947712"/>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6" name="Freeform 362">
              <a:extLst>
                <a:ext uri="{FF2B5EF4-FFF2-40B4-BE49-F238E27FC236}">
                  <a16:creationId xmlns:a16="http://schemas.microsoft.com/office/drawing/2014/main" id="{00F6646D-9DC4-4602-8B3B-6B2A23143D18}"/>
                </a:ext>
              </a:extLst>
            </p:cNvPr>
            <p:cNvSpPr>
              <a:spLocks/>
            </p:cNvSpPr>
            <p:nvPr/>
          </p:nvSpPr>
          <p:spPr bwMode="auto">
            <a:xfrm>
              <a:off x="1412319" y="3089327"/>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7" name="Freeform 363">
              <a:extLst>
                <a:ext uri="{FF2B5EF4-FFF2-40B4-BE49-F238E27FC236}">
                  <a16:creationId xmlns:a16="http://schemas.microsoft.com/office/drawing/2014/main" id="{311259DF-6D5F-41FB-8E1F-EE4B48540CF3}"/>
                </a:ext>
              </a:extLst>
            </p:cNvPr>
            <p:cNvSpPr>
              <a:spLocks/>
            </p:cNvSpPr>
            <p:nvPr/>
          </p:nvSpPr>
          <p:spPr bwMode="auto">
            <a:xfrm>
              <a:off x="1491501" y="3160930"/>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8" name="Freeform 364">
              <a:extLst>
                <a:ext uri="{FF2B5EF4-FFF2-40B4-BE49-F238E27FC236}">
                  <a16:creationId xmlns:a16="http://schemas.microsoft.com/office/drawing/2014/main" id="{D862402A-5322-4779-9237-39B8B5F1E08E}"/>
                </a:ext>
              </a:extLst>
            </p:cNvPr>
            <p:cNvSpPr>
              <a:spLocks/>
            </p:cNvSpPr>
            <p:nvPr/>
          </p:nvSpPr>
          <p:spPr bwMode="auto">
            <a:xfrm>
              <a:off x="3639523" y="3262765"/>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9" name="Freeform 365">
              <a:extLst>
                <a:ext uri="{FF2B5EF4-FFF2-40B4-BE49-F238E27FC236}">
                  <a16:creationId xmlns:a16="http://schemas.microsoft.com/office/drawing/2014/main" id="{E4A81CD8-7626-4225-A087-8C3069E9EA96}"/>
                </a:ext>
              </a:extLst>
            </p:cNvPr>
            <p:cNvSpPr>
              <a:spLocks/>
            </p:cNvSpPr>
            <p:nvPr/>
          </p:nvSpPr>
          <p:spPr bwMode="auto">
            <a:xfrm>
              <a:off x="3661424" y="3087736"/>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0" name="Freeform 366">
              <a:extLst>
                <a:ext uri="{FF2B5EF4-FFF2-40B4-BE49-F238E27FC236}">
                  <a16:creationId xmlns:a16="http://schemas.microsoft.com/office/drawing/2014/main" id="{6708FEA2-86F3-4507-A6F1-5E9500C94F69}"/>
                </a:ext>
              </a:extLst>
            </p:cNvPr>
            <p:cNvSpPr>
              <a:spLocks/>
            </p:cNvSpPr>
            <p:nvPr/>
          </p:nvSpPr>
          <p:spPr bwMode="auto">
            <a:xfrm>
              <a:off x="3685010" y="3254809"/>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1" name="Freeform 367">
              <a:extLst>
                <a:ext uri="{FF2B5EF4-FFF2-40B4-BE49-F238E27FC236}">
                  <a16:creationId xmlns:a16="http://schemas.microsoft.com/office/drawing/2014/main" id="{1A6951E7-A9D1-4E9A-B7FB-4F296C65D00D}"/>
                </a:ext>
              </a:extLst>
            </p:cNvPr>
            <p:cNvSpPr>
              <a:spLocks/>
            </p:cNvSpPr>
            <p:nvPr/>
          </p:nvSpPr>
          <p:spPr bwMode="auto">
            <a:xfrm>
              <a:off x="3826527" y="2990674"/>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2" name="Freeform 368">
              <a:extLst>
                <a:ext uri="{FF2B5EF4-FFF2-40B4-BE49-F238E27FC236}">
                  <a16:creationId xmlns:a16="http://schemas.microsoft.com/office/drawing/2014/main" id="{4ED18256-4171-429B-858C-8DB742FE9ECE}"/>
                </a:ext>
              </a:extLst>
            </p:cNvPr>
            <p:cNvSpPr>
              <a:spLocks/>
            </p:cNvSpPr>
            <p:nvPr/>
          </p:nvSpPr>
          <p:spPr bwMode="auto">
            <a:xfrm>
              <a:off x="3543494" y="3054321"/>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3" name="Freeform 369">
              <a:extLst>
                <a:ext uri="{FF2B5EF4-FFF2-40B4-BE49-F238E27FC236}">
                  <a16:creationId xmlns:a16="http://schemas.microsoft.com/office/drawing/2014/main" id="{B68BC4DC-4115-4672-90F8-411ED6BA5F3A}"/>
                </a:ext>
              </a:extLst>
            </p:cNvPr>
            <p:cNvSpPr>
              <a:spLocks/>
            </p:cNvSpPr>
            <p:nvPr/>
          </p:nvSpPr>
          <p:spPr bwMode="auto">
            <a:xfrm>
              <a:off x="3577188" y="3154565"/>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4" name="Freeform 370">
              <a:extLst>
                <a:ext uri="{FF2B5EF4-FFF2-40B4-BE49-F238E27FC236}">
                  <a16:creationId xmlns:a16="http://schemas.microsoft.com/office/drawing/2014/main" id="{79217D3B-2759-4EA3-A21B-AD819B09ADC7}"/>
                </a:ext>
              </a:extLst>
            </p:cNvPr>
            <p:cNvSpPr>
              <a:spLocks/>
            </p:cNvSpPr>
            <p:nvPr/>
          </p:nvSpPr>
          <p:spPr bwMode="auto">
            <a:xfrm>
              <a:off x="3100411" y="3507807"/>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5" name="Freeform 371">
              <a:extLst>
                <a:ext uri="{FF2B5EF4-FFF2-40B4-BE49-F238E27FC236}">
                  <a16:creationId xmlns:a16="http://schemas.microsoft.com/office/drawing/2014/main" id="{8B9A37DA-B1D7-44DD-8DBC-7622820BA3A4}"/>
                </a:ext>
              </a:extLst>
            </p:cNvPr>
            <p:cNvSpPr>
              <a:spLocks/>
            </p:cNvSpPr>
            <p:nvPr/>
          </p:nvSpPr>
          <p:spPr bwMode="auto">
            <a:xfrm>
              <a:off x="1368516" y="2868153"/>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6" name="Freeform 372">
              <a:extLst>
                <a:ext uri="{FF2B5EF4-FFF2-40B4-BE49-F238E27FC236}">
                  <a16:creationId xmlns:a16="http://schemas.microsoft.com/office/drawing/2014/main" id="{5FA27327-FC4F-4A13-8433-0DD8EF0E9488}"/>
                </a:ext>
              </a:extLst>
            </p:cNvPr>
            <p:cNvSpPr>
              <a:spLocks/>
            </p:cNvSpPr>
            <p:nvPr/>
          </p:nvSpPr>
          <p:spPr bwMode="auto">
            <a:xfrm>
              <a:off x="3100411" y="3833998"/>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7" name="Freeform 373">
              <a:extLst>
                <a:ext uri="{FF2B5EF4-FFF2-40B4-BE49-F238E27FC236}">
                  <a16:creationId xmlns:a16="http://schemas.microsoft.com/office/drawing/2014/main" id="{7164D3CA-115E-4FFC-AD3C-C03C117DB7E1}"/>
                </a:ext>
              </a:extLst>
            </p:cNvPr>
            <p:cNvSpPr>
              <a:spLocks/>
            </p:cNvSpPr>
            <p:nvPr/>
          </p:nvSpPr>
          <p:spPr bwMode="auto">
            <a:xfrm>
              <a:off x="3273938" y="3824451"/>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8" name="Freeform 374">
              <a:extLst>
                <a:ext uri="{FF2B5EF4-FFF2-40B4-BE49-F238E27FC236}">
                  <a16:creationId xmlns:a16="http://schemas.microsoft.com/office/drawing/2014/main" id="{9640DC1E-9519-4470-AC86-E7DF1CC5EDB5}"/>
                </a:ext>
              </a:extLst>
            </p:cNvPr>
            <p:cNvSpPr>
              <a:spLocks/>
            </p:cNvSpPr>
            <p:nvPr/>
          </p:nvSpPr>
          <p:spPr bwMode="auto">
            <a:xfrm>
              <a:off x="2871289" y="2817235"/>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9" name="Freeform 375">
              <a:extLst>
                <a:ext uri="{FF2B5EF4-FFF2-40B4-BE49-F238E27FC236}">
                  <a16:creationId xmlns:a16="http://schemas.microsoft.com/office/drawing/2014/main" id="{2107F04F-2128-4DDB-B611-FB63A782B9D4}"/>
                </a:ext>
              </a:extLst>
            </p:cNvPr>
            <p:cNvSpPr>
              <a:spLocks/>
            </p:cNvSpPr>
            <p:nvPr/>
          </p:nvSpPr>
          <p:spPr bwMode="auto">
            <a:xfrm>
              <a:off x="2215932" y="3456889"/>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0" name="Freeform 376">
              <a:extLst>
                <a:ext uri="{FF2B5EF4-FFF2-40B4-BE49-F238E27FC236}">
                  <a16:creationId xmlns:a16="http://schemas.microsoft.com/office/drawing/2014/main" id="{A0D8F3AE-65F3-4B50-A725-DD34CE595001}"/>
                </a:ext>
              </a:extLst>
            </p:cNvPr>
            <p:cNvSpPr>
              <a:spLocks/>
            </p:cNvSpPr>
            <p:nvPr/>
          </p:nvSpPr>
          <p:spPr bwMode="auto">
            <a:xfrm>
              <a:off x="2731457" y="3340733"/>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1" name="Freeform 377">
              <a:extLst>
                <a:ext uri="{FF2B5EF4-FFF2-40B4-BE49-F238E27FC236}">
                  <a16:creationId xmlns:a16="http://schemas.microsoft.com/office/drawing/2014/main" id="{3BD93CC5-5C0F-48DF-A87B-320165BA494A}"/>
                </a:ext>
              </a:extLst>
            </p:cNvPr>
            <p:cNvSpPr>
              <a:spLocks/>
            </p:cNvSpPr>
            <p:nvPr/>
          </p:nvSpPr>
          <p:spPr bwMode="auto">
            <a:xfrm>
              <a:off x="1326398" y="2787003"/>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2" name="Freeform 378">
              <a:extLst>
                <a:ext uri="{FF2B5EF4-FFF2-40B4-BE49-F238E27FC236}">
                  <a16:creationId xmlns:a16="http://schemas.microsoft.com/office/drawing/2014/main" id="{02062B0A-BD39-4619-9327-3DD00842992C}"/>
                </a:ext>
              </a:extLst>
            </p:cNvPr>
            <p:cNvSpPr>
              <a:spLocks/>
            </p:cNvSpPr>
            <p:nvPr/>
          </p:nvSpPr>
          <p:spPr bwMode="auto">
            <a:xfrm>
              <a:off x="4313412" y="4823711"/>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3" name="Freeform 379">
              <a:extLst>
                <a:ext uri="{FF2B5EF4-FFF2-40B4-BE49-F238E27FC236}">
                  <a16:creationId xmlns:a16="http://schemas.microsoft.com/office/drawing/2014/main" id="{C0349CF6-D09C-49D0-9DFF-96ABF47B4DAC}"/>
                </a:ext>
              </a:extLst>
            </p:cNvPr>
            <p:cNvSpPr>
              <a:spLocks/>
            </p:cNvSpPr>
            <p:nvPr/>
          </p:nvSpPr>
          <p:spPr bwMode="auto">
            <a:xfrm>
              <a:off x="4426289" y="4680505"/>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4" name="Freeform 380">
              <a:extLst>
                <a:ext uri="{FF2B5EF4-FFF2-40B4-BE49-F238E27FC236}">
                  <a16:creationId xmlns:a16="http://schemas.microsoft.com/office/drawing/2014/main" id="{F582AB13-F637-415D-82BB-4984375156D9}"/>
                </a:ext>
              </a:extLst>
            </p:cNvPr>
            <p:cNvSpPr>
              <a:spLocks/>
            </p:cNvSpPr>
            <p:nvPr/>
          </p:nvSpPr>
          <p:spPr bwMode="auto">
            <a:xfrm>
              <a:off x="1355038" y="2231682"/>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5" name="Freeform 381">
              <a:extLst>
                <a:ext uri="{FF2B5EF4-FFF2-40B4-BE49-F238E27FC236}">
                  <a16:creationId xmlns:a16="http://schemas.microsoft.com/office/drawing/2014/main" id="{0124ECA7-8D0D-4519-9F47-B0121EC6474A}"/>
                </a:ext>
              </a:extLst>
            </p:cNvPr>
            <p:cNvSpPr>
              <a:spLocks/>
            </p:cNvSpPr>
            <p:nvPr/>
          </p:nvSpPr>
          <p:spPr bwMode="auto">
            <a:xfrm>
              <a:off x="2379350" y="3187980"/>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6" name="Freeform 382">
              <a:extLst>
                <a:ext uri="{FF2B5EF4-FFF2-40B4-BE49-F238E27FC236}">
                  <a16:creationId xmlns:a16="http://schemas.microsoft.com/office/drawing/2014/main" id="{DF247AFF-F621-40BF-B26A-F3B23BD5ACDB}"/>
                </a:ext>
              </a:extLst>
            </p:cNvPr>
            <p:cNvSpPr>
              <a:spLocks/>
            </p:cNvSpPr>
            <p:nvPr/>
          </p:nvSpPr>
          <p:spPr bwMode="auto">
            <a:xfrm>
              <a:off x="3850113" y="4016984"/>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7" name="Freeform 383">
              <a:extLst>
                <a:ext uri="{FF2B5EF4-FFF2-40B4-BE49-F238E27FC236}">
                  <a16:creationId xmlns:a16="http://schemas.microsoft.com/office/drawing/2014/main" id="{C50B262D-0768-4367-A272-B58791D46D6B}"/>
                </a:ext>
              </a:extLst>
            </p:cNvPr>
            <p:cNvSpPr>
              <a:spLocks/>
            </p:cNvSpPr>
            <p:nvPr/>
          </p:nvSpPr>
          <p:spPr bwMode="auto">
            <a:xfrm>
              <a:off x="3983206" y="4048807"/>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8" name="Freeform 384">
              <a:extLst>
                <a:ext uri="{FF2B5EF4-FFF2-40B4-BE49-F238E27FC236}">
                  <a16:creationId xmlns:a16="http://schemas.microsoft.com/office/drawing/2014/main" id="{5EB6E59A-E720-4384-856B-3C86B4B767E6}"/>
                </a:ext>
              </a:extLst>
            </p:cNvPr>
            <p:cNvSpPr>
              <a:spLocks/>
            </p:cNvSpPr>
            <p:nvPr/>
          </p:nvSpPr>
          <p:spPr bwMode="auto">
            <a:xfrm>
              <a:off x="4028694" y="4018575"/>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9" name="Freeform 385">
              <a:extLst>
                <a:ext uri="{FF2B5EF4-FFF2-40B4-BE49-F238E27FC236}">
                  <a16:creationId xmlns:a16="http://schemas.microsoft.com/office/drawing/2014/main" id="{E621A6C2-1723-4E08-A254-52DB1C4A7BB1}"/>
                </a:ext>
              </a:extLst>
            </p:cNvPr>
            <p:cNvSpPr>
              <a:spLocks/>
            </p:cNvSpPr>
            <p:nvPr/>
          </p:nvSpPr>
          <p:spPr bwMode="auto">
            <a:xfrm>
              <a:off x="3410400" y="3736936"/>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0" name="Freeform 386">
              <a:extLst>
                <a:ext uri="{FF2B5EF4-FFF2-40B4-BE49-F238E27FC236}">
                  <a16:creationId xmlns:a16="http://schemas.microsoft.com/office/drawing/2014/main" id="{D6FA50DF-947D-49EE-AAB6-9E6E1491475B}"/>
                </a:ext>
              </a:extLst>
            </p:cNvPr>
            <p:cNvSpPr>
              <a:spLocks/>
            </p:cNvSpPr>
            <p:nvPr/>
          </p:nvSpPr>
          <p:spPr bwMode="auto">
            <a:xfrm>
              <a:off x="3460942" y="3588957"/>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1" name="Freeform 387">
              <a:extLst>
                <a:ext uri="{FF2B5EF4-FFF2-40B4-BE49-F238E27FC236}">
                  <a16:creationId xmlns:a16="http://schemas.microsoft.com/office/drawing/2014/main" id="{0D268FE8-065D-492B-9F02-B9FDA9803726}"/>
                </a:ext>
              </a:extLst>
            </p:cNvPr>
            <p:cNvSpPr>
              <a:spLocks/>
            </p:cNvSpPr>
            <p:nvPr/>
          </p:nvSpPr>
          <p:spPr bwMode="auto">
            <a:xfrm>
              <a:off x="3467681" y="3692383"/>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2" name="Freeform 388">
              <a:extLst>
                <a:ext uri="{FF2B5EF4-FFF2-40B4-BE49-F238E27FC236}">
                  <a16:creationId xmlns:a16="http://schemas.microsoft.com/office/drawing/2014/main" id="{55F7682C-C36C-4A7A-8836-3275BB0DE4B8}"/>
                </a:ext>
              </a:extLst>
            </p:cNvPr>
            <p:cNvSpPr>
              <a:spLocks/>
            </p:cNvSpPr>
            <p:nvPr/>
          </p:nvSpPr>
          <p:spPr bwMode="auto">
            <a:xfrm>
              <a:off x="3496321" y="3724207"/>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3" name="Freeform 389">
              <a:extLst>
                <a:ext uri="{FF2B5EF4-FFF2-40B4-BE49-F238E27FC236}">
                  <a16:creationId xmlns:a16="http://schemas.microsoft.com/office/drawing/2014/main" id="{00B7A258-BCBE-45F8-82C4-69FB7A02F033}"/>
                </a:ext>
              </a:extLst>
            </p:cNvPr>
            <p:cNvSpPr>
              <a:spLocks/>
            </p:cNvSpPr>
            <p:nvPr/>
          </p:nvSpPr>
          <p:spPr bwMode="auto">
            <a:xfrm>
              <a:off x="3499691" y="3767169"/>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4" name="Freeform 390">
              <a:extLst>
                <a:ext uri="{FF2B5EF4-FFF2-40B4-BE49-F238E27FC236}">
                  <a16:creationId xmlns:a16="http://schemas.microsoft.com/office/drawing/2014/main" id="{0BF008F9-121D-4532-8A96-33B9700458FE}"/>
                </a:ext>
              </a:extLst>
            </p:cNvPr>
            <p:cNvSpPr>
              <a:spLocks/>
            </p:cNvSpPr>
            <p:nvPr/>
          </p:nvSpPr>
          <p:spPr bwMode="auto">
            <a:xfrm>
              <a:off x="3508114" y="3748074"/>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5" name="Freeform 391">
              <a:extLst>
                <a:ext uri="{FF2B5EF4-FFF2-40B4-BE49-F238E27FC236}">
                  <a16:creationId xmlns:a16="http://schemas.microsoft.com/office/drawing/2014/main" id="{66FA3FBD-1962-47EC-A77B-C0307BF73138}"/>
                </a:ext>
              </a:extLst>
            </p:cNvPr>
            <p:cNvSpPr>
              <a:spLocks/>
            </p:cNvSpPr>
            <p:nvPr/>
          </p:nvSpPr>
          <p:spPr bwMode="auto">
            <a:xfrm>
              <a:off x="1518456" y="2745632"/>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6" name="Freeform 392">
              <a:extLst>
                <a:ext uri="{FF2B5EF4-FFF2-40B4-BE49-F238E27FC236}">
                  <a16:creationId xmlns:a16="http://schemas.microsoft.com/office/drawing/2014/main" id="{5DEF042A-F79A-4C36-BD9C-0E7BCE7ECFE2}"/>
                </a:ext>
              </a:extLst>
            </p:cNvPr>
            <p:cNvSpPr>
              <a:spLocks/>
            </p:cNvSpPr>
            <p:nvPr/>
          </p:nvSpPr>
          <p:spPr bwMode="auto">
            <a:xfrm>
              <a:off x="1093906" y="3078188"/>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7" name="Freeform 393">
              <a:extLst>
                <a:ext uri="{FF2B5EF4-FFF2-40B4-BE49-F238E27FC236}">
                  <a16:creationId xmlns:a16="http://schemas.microsoft.com/office/drawing/2014/main" id="{8E64D2BF-ABB5-420B-8B3D-03CAA61C0AB7}"/>
                </a:ext>
              </a:extLst>
            </p:cNvPr>
            <p:cNvSpPr>
              <a:spLocks/>
            </p:cNvSpPr>
            <p:nvPr/>
          </p:nvSpPr>
          <p:spPr bwMode="auto">
            <a:xfrm>
              <a:off x="1631333" y="2917479"/>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8" name="Freeform 394">
              <a:extLst>
                <a:ext uri="{FF2B5EF4-FFF2-40B4-BE49-F238E27FC236}">
                  <a16:creationId xmlns:a16="http://schemas.microsoft.com/office/drawing/2014/main" id="{1C831313-7888-48FC-8FBC-B9A4D855A211}"/>
                </a:ext>
              </a:extLst>
            </p:cNvPr>
            <p:cNvSpPr>
              <a:spLocks/>
            </p:cNvSpPr>
            <p:nvPr/>
          </p:nvSpPr>
          <p:spPr bwMode="auto">
            <a:xfrm>
              <a:off x="1895834" y="3299362"/>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9" name="Freeform 395">
              <a:extLst>
                <a:ext uri="{FF2B5EF4-FFF2-40B4-BE49-F238E27FC236}">
                  <a16:creationId xmlns:a16="http://schemas.microsoft.com/office/drawing/2014/main" id="{5D0534D2-8490-4077-BDDB-83193DD16ACB}"/>
                </a:ext>
              </a:extLst>
            </p:cNvPr>
            <p:cNvSpPr>
              <a:spLocks/>
            </p:cNvSpPr>
            <p:nvPr/>
          </p:nvSpPr>
          <p:spPr bwMode="auto">
            <a:xfrm>
              <a:off x="1621224" y="1970729"/>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0" name="Freeform 396">
              <a:extLst>
                <a:ext uri="{FF2B5EF4-FFF2-40B4-BE49-F238E27FC236}">
                  <a16:creationId xmlns:a16="http://schemas.microsoft.com/office/drawing/2014/main" id="{FC5AF904-24B7-444C-9849-E32E2088CFBC}"/>
                </a:ext>
              </a:extLst>
            </p:cNvPr>
            <p:cNvSpPr>
              <a:spLocks/>
            </p:cNvSpPr>
            <p:nvPr/>
          </p:nvSpPr>
          <p:spPr bwMode="auto">
            <a:xfrm>
              <a:off x="2116533" y="1827522"/>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1" name="Freeform 397">
              <a:extLst>
                <a:ext uri="{FF2B5EF4-FFF2-40B4-BE49-F238E27FC236}">
                  <a16:creationId xmlns:a16="http://schemas.microsoft.com/office/drawing/2014/main" id="{B701FA1E-6707-4E07-9560-1241A2414FC8}"/>
                </a:ext>
              </a:extLst>
            </p:cNvPr>
            <p:cNvSpPr>
              <a:spLocks/>
            </p:cNvSpPr>
            <p:nvPr/>
          </p:nvSpPr>
          <p:spPr bwMode="auto">
            <a:xfrm>
              <a:off x="2143488" y="2290555"/>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2" name="Freeform 398">
              <a:extLst>
                <a:ext uri="{FF2B5EF4-FFF2-40B4-BE49-F238E27FC236}">
                  <a16:creationId xmlns:a16="http://schemas.microsoft.com/office/drawing/2014/main" id="{429C70E6-6914-40D4-A0B2-4846784BE296}"/>
                </a:ext>
              </a:extLst>
            </p:cNvPr>
            <p:cNvSpPr>
              <a:spLocks/>
            </p:cNvSpPr>
            <p:nvPr/>
          </p:nvSpPr>
          <p:spPr bwMode="auto">
            <a:xfrm>
              <a:off x="2207508" y="2152123"/>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3" name="Freeform 399">
              <a:extLst>
                <a:ext uri="{FF2B5EF4-FFF2-40B4-BE49-F238E27FC236}">
                  <a16:creationId xmlns:a16="http://schemas.microsoft.com/office/drawing/2014/main" id="{BB35D80D-C0D6-4B18-AFFA-317C60C0E7B9}"/>
                </a:ext>
              </a:extLst>
            </p:cNvPr>
            <p:cNvSpPr>
              <a:spLocks/>
            </p:cNvSpPr>
            <p:nvPr/>
          </p:nvSpPr>
          <p:spPr bwMode="auto">
            <a:xfrm>
              <a:off x="2244572" y="2002552"/>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4" name="Freeform 400">
              <a:extLst>
                <a:ext uri="{FF2B5EF4-FFF2-40B4-BE49-F238E27FC236}">
                  <a16:creationId xmlns:a16="http://schemas.microsoft.com/office/drawing/2014/main" id="{C07777D0-FC08-4125-89FE-F961F7232265}"/>
                </a:ext>
              </a:extLst>
            </p:cNvPr>
            <p:cNvSpPr>
              <a:spLocks/>
            </p:cNvSpPr>
            <p:nvPr/>
          </p:nvSpPr>
          <p:spPr bwMode="auto">
            <a:xfrm>
              <a:off x="2407990" y="1805246"/>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5" name="Freeform 401">
              <a:extLst>
                <a:ext uri="{FF2B5EF4-FFF2-40B4-BE49-F238E27FC236}">
                  <a16:creationId xmlns:a16="http://schemas.microsoft.com/office/drawing/2014/main" id="{1402A718-6662-4751-B3D6-65C495C05BB7}"/>
                </a:ext>
              </a:extLst>
            </p:cNvPr>
            <p:cNvSpPr>
              <a:spLocks/>
            </p:cNvSpPr>
            <p:nvPr/>
          </p:nvSpPr>
          <p:spPr bwMode="auto">
            <a:xfrm>
              <a:off x="2930254" y="1865711"/>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6" name="Freeform 402">
              <a:extLst>
                <a:ext uri="{FF2B5EF4-FFF2-40B4-BE49-F238E27FC236}">
                  <a16:creationId xmlns:a16="http://schemas.microsoft.com/office/drawing/2014/main" id="{7D73006E-4F82-4C2E-81A5-1AC43929FE11}"/>
                </a:ext>
              </a:extLst>
            </p:cNvPr>
            <p:cNvSpPr>
              <a:spLocks/>
            </p:cNvSpPr>
            <p:nvPr/>
          </p:nvSpPr>
          <p:spPr bwMode="auto">
            <a:xfrm>
              <a:off x="2940363" y="1811611"/>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7" name="Freeform 403">
              <a:extLst>
                <a:ext uri="{FF2B5EF4-FFF2-40B4-BE49-F238E27FC236}">
                  <a16:creationId xmlns:a16="http://schemas.microsoft.com/office/drawing/2014/main" id="{04399E8C-D2E8-4510-97C7-B5C97DF34A82}"/>
                </a:ext>
              </a:extLst>
            </p:cNvPr>
            <p:cNvSpPr>
              <a:spLocks/>
            </p:cNvSpPr>
            <p:nvPr/>
          </p:nvSpPr>
          <p:spPr bwMode="auto">
            <a:xfrm>
              <a:off x="2963949" y="1860937"/>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8" name="Freeform 404">
              <a:extLst>
                <a:ext uri="{FF2B5EF4-FFF2-40B4-BE49-F238E27FC236}">
                  <a16:creationId xmlns:a16="http://schemas.microsoft.com/office/drawing/2014/main" id="{C20E09BE-791F-4910-963C-2E277CEAA5DE}"/>
                </a:ext>
              </a:extLst>
            </p:cNvPr>
            <p:cNvSpPr>
              <a:spLocks/>
            </p:cNvSpPr>
            <p:nvPr/>
          </p:nvSpPr>
          <p:spPr bwMode="auto">
            <a:xfrm>
              <a:off x="3086934" y="1892761"/>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9" name="Freeform 405">
              <a:extLst>
                <a:ext uri="{FF2B5EF4-FFF2-40B4-BE49-F238E27FC236}">
                  <a16:creationId xmlns:a16="http://schemas.microsoft.com/office/drawing/2014/main" id="{F9C0FF0B-B63F-4802-91CF-7C3B4A7E0D77}"/>
                </a:ext>
              </a:extLst>
            </p:cNvPr>
            <p:cNvSpPr>
              <a:spLocks/>
            </p:cNvSpPr>
            <p:nvPr/>
          </p:nvSpPr>
          <p:spPr bwMode="auto">
            <a:xfrm>
              <a:off x="3765877" y="2032784"/>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0" name="Freeform 406">
              <a:extLst>
                <a:ext uri="{FF2B5EF4-FFF2-40B4-BE49-F238E27FC236}">
                  <a16:creationId xmlns:a16="http://schemas.microsoft.com/office/drawing/2014/main" id="{25A25123-D6A3-48E1-A8B1-F69206D64975}"/>
                </a:ext>
              </a:extLst>
            </p:cNvPr>
            <p:cNvSpPr>
              <a:spLocks/>
            </p:cNvSpPr>
            <p:nvPr/>
          </p:nvSpPr>
          <p:spPr bwMode="auto">
            <a:xfrm>
              <a:off x="3853483" y="2035967"/>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1" name="Freeform 407">
              <a:extLst>
                <a:ext uri="{FF2B5EF4-FFF2-40B4-BE49-F238E27FC236}">
                  <a16:creationId xmlns:a16="http://schemas.microsoft.com/office/drawing/2014/main" id="{61F41958-1C22-407F-A2CA-9E2EB9D4B84A}"/>
                </a:ext>
              </a:extLst>
            </p:cNvPr>
            <p:cNvSpPr>
              <a:spLocks/>
            </p:cNvSpPr>
            <p:nvPr/>
          </p:nvSpPr>
          <p:spPr bwMode="auto">
            <a:xfrm>
              <a:off x="3861906" y="2756770"/>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2" name="Freeform 408">
              <a:extLst>
                <a:ext uri="{FF2B5EF4-FFF2-40B4-BE49-F238E27FC236}">
                  <a16:creationId xmlns:a16="http://schemas.microsoft.com/office/drawing/2014/main" id="{1CD1EDFE-39DF-40E0-8E04-EAEB08CBE829}"/>
                </a:ext>
              </a:extLst>
            </p:cNvPr>
            <p:cNvSpPr>
              <a:spLocks/>
            </p:cNvSpPr>
            <p:nvPr/>
          </p:nvSpPr>
          <p:spPr bwMode="auto">
            <a:xfrm>
              <a:off x="3944458" y="2059834"/>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3" name="Freeform 409">
              <a:extLst>
                <a:ext uri="{FF2B5EF4-FFF2-40B4-BE49-F238E27FC236}">
                  <a16:creationId xmlns:a16="http://schemas.microsoft.com/office/drawing/2014/main" id="{95EEEECB-A0AD-4ABA-9D89-A2796537DB59}"/>
                </a:ext>
              </a:extLst>
            </p:cNvPr>
            <p:cNvSpPr>
              <a:spLocks/>
            </p:cNvSpPr>
            <p:nvPr/>
          </p:nvSpPr>
          <p:spPr bwMode="auto">
            <a:xfrm>
              <a:off x="1097275" y="3033635"/>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4" name="Freeform 410">
              <a:extLst>
                <a:ext uri="{FF2B5EF4-FFF2-40B4-BE49-F238E27FC236}">
                  <a16:creationId xmlns:a16="http://schemas.microsoft.com/office/drawing/2014/main" id="{A22606D5-3CD3-4718-8CF2-25DE21E11B2A}"/>
                </a:ext>
              </a:extLst>
            </p:cNvPr>
            <p:cNvSpPr>
              <a:spLocks/>
            </p:cNvSpPr>
            <p:nvPr/>
          </p:nvSpPr>
          <p:spPr bwMode="auto">
            <a:xfrm>
              <a:off x="1459491" y="1865711"/>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5" name="Freeform 411">
              <a:extLst>
                <a:ext uri="{FF2B5EF4-FFF2-40B4-BE49-F238E27FC236}">
                  <a16:creationId xmlns:a16="http://schemas.microsoft.com/office/drawing/2014/main" id="{D11854AF-FE64-42C8-BD4A-23E7C5E5AFF1}"/>
                </a:ext>
              </a:extLst>
            </p:cNvPr>
            <p:cNvSpPr>
              <a:spLocks/>
            </p:cNvSpPr>
            <p:nvPr/>
          </p:nvSpPr>
          <p:spPr bwMode="auto">
            <a:xfrm>
              <a:off x="1584160" y="1845025"/>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6" name="Freeform 412">
              <a:extLst>
                <a:ext uri="{FF2B5EF4-FFF2-40B4-BE49-F238E27FC236}">
                  <a16:creationId xmlns:a16="http://schemas.microsoft.com/office/drawing/2014/main" id="{97EB732B-5830-481B-9A1F-299AC01DD049}"/>
                </a:ext>
              </a:extLst>
            </p:cNvPr>
            <p:cNvSpPr>
              <a:spLocks/>
            </p:cNvSpPr>
            <p:nvPr/>
          </p:nvSpPr>
          <p:spPr bwMode="auto">
            <a:xfrm>
              <a:off x="1644810" y="1948452"/>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7" name="Freeform 413">
              <a:extLst>
                <a:ext uri="{FF2B5EF4-FFF2-40B4-BE49-F238E27FC236}">
                  <a16:creationId xmlns:a16="http://schemas.microsoft.com/office/drawing/2014/main" id="{CDB0FE74-40E6-4879-AD0B-E9321D36D69B}"/>
                </a:ext>
              </a:extLst>
            </p:cNvPr>
            <p:cNvSpPr>
              <a:spLocks/>
            </p:cNvSpPr>
            <p:nvPr/>
          </p:nvSpPr>
          <p:spPr bwMode="auto">
            <a:xfrm>
              <a:off x="1467914" y="2304876"/>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8" name="Freeform 414">
              <a:extLst>
                <a:ext uri="{FF2B5EF4-FFF2-40B4-BE49-F238E27FC236}">
                  <a16:creationId xmlns:a16="http://schemas.microsoft.com/office/drawing/2014/main" id="{111CBE02-27A9-4271-B582-DB73AA5ACC60}"/>
                </a:ext>
              </a:extLst>
            </p:cNvPr>
            <p:cNvSpPr>
              <a:spLocks/>
            </p:cNvSpPr>
            <p:nvPr/>
          </p:nvSpPr>
          <p:spPr bwMode="auto">
            <a:xfrm>
              <a:off x="1371885" y="2933391"/>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9" name="Freeform 415">
              <a:extLst>
                <a:ext uri="{FF2B5EF4-FFF2-40B4-BE49-F238E27FC236}">
                  <a16:creationId xmlns:a16="http://schemas.microsoft.com/office/drawing/2014/main" id="{B32D8D11-E981-42DD-95D1-8499E5FB4928}"/>
                </a:ext>
              </a:extLst>
            </p:cNvPr>
            <p:cNvSpPr>
              <a:spLocks/>
            </p:cNvSpPr>
            <p:nvPr/>
          </p:nvSpPr>
          <p:spPr bwMode="auto">
            <a:xfrm>
              <a:off x="1912681" y="3186389"/>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0" name="Freeform 416">
              <a:extLst>
                <a:ext uri="{FF2B5EF4-FFF2-40B4-BE49-F238E27FC236}">
                  <a16:creationId xmlns:a16="http://schemas.microsoft.com/office/drawing/2014/main" id="{F20446DD-A70F-4339-A08C-A5C48893D2AF}"/>
                </a:ext>
              </a:extLst>
            </p:cNvPr>
            <p:cNvSpPr>
              <a:spLocks/>
            </p:cNvSpPr>
            <p:nvPr/>
          </p:nvSpPr>
          <p:spPr bwMode="auto">
            <a:xfrm>
              <a:off x="3049870" y="3544404"/>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1" name="Freeform 417">
              <a:extLst>
                <a:ext uri="{FF2B5EF4-FFF2-40B4-BE49-F238E27FC236}">
                  <a16:creationId xmlns:a16="http://schemas.microsoft.com/office/drawing/2014/main" id="{3BB713EB-634B-48FB-A635-BC450FC547D1}"/>
                </a:ext>
              </a:extLst>
            </p:cNvPr>
            <p:cNvSpPr>
              <a:spLocks/>
            </p:cNvSpPr>
            <p:nvPr/>
          </p:nvSpPr>
          <p:spPr bwMode="auto">
            <a:xfrm>
              <a:off x="2197400" y="3429839"/>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2" name="Freeform 418">
              <a:extLst>
                <a:ext uri="{FF2B5EF4-FFF2-40B4-BE49-F238E27FC236}">
                  <a16:creationId xmlns:a16="http://schemas.microsoft.com/office/drawing/2014/main" id="{DDD506B8-F525-432C-82D4-C81EB243F9B2}"/>
                </a:ext>
              </a:extLst>
            </p:cNvPr>
            <p:cNvSpPr>
              <a:spLocks/>
            </p:cNvSpPr>
            <p:nvPr/>
          </p:nvSpPr>
          <p:spPr bwMode="auto">
            <a:xfrm>
              <a:off x="1397156" y="3187980"/>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3" name="Freeform 419">
              <a:extLst>
                <a:ext uri="{FF2B5EF4-FFF2-40B4-BE49-F238E27FC236}">
                  <a16:creationId xmlns:a16="http://schemas.microsoft.com/office/drawing/2014/main" id="{F27B8BB2-F5DA-4A1C-968B-E999BA570151}"/>
                </a:ext>
              </a:extLst>
            </p:cNvPr>
            <p:cNvSpPr>
              <a:spLocks/>
            </p:cNvSpPr>
            <p:nvPr/>
          </p:nvSpPr>
          <p:spPr bwMode="auto">
            <a:xfrm>
              <a:off x="1739155" y="3075006"/>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4" name="Freeform 420">
              <a:extLst>
                <a:ext uri="{FF2B5EF4-FFF2-40B4-BE49-F238E27FC236}">
                  <a16:creationId xmlns:a16="http://schemas.microsoft.com/office/drawing/2014/main" id="{A8411B5C-28C9-4D0B-B7B8-91270530D55A}"/>
                </a:ext>
              </a:extLst>
            </p:cNvPr>
            <p:cNvSpPr>
              <a:spLocks/>
            </p:cNvSpPr>
            <p:nvPr/>
          </p:nvSpPr>
          <p:spPr bwMode="auto">
            <a:xfrm>
              <a:off x="1745894" y="3071824"/>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5" name="Freeform 421">
              <a:extLst>
                <a:ext uri="{FF2B5EF4-FFF2-40B4-BE49-F238E27FC236}">
                  <a16:creationId xmlns:a16="http://schemas.microsoft.com/office/drawing/2014/main" id="{355DCF65-884B-4553-AF40-1623B40A143A}"/>
                </a:ext>
              </a:extLst>
            </p:cNvPr>
            <p:cNvSpPr>
              <a:spLocks/>
            </p:cNvSpPr>
            <p:nvPr/>
          </p:nvSpPr>
          <p:spPr bwMode="auto">
            <a:xfrm>
              <a:off x="1077059" y="2736085"/>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6" name="Freeform 422">
              <a:extLst>
                <a:ext uri="{FF2B5EF4-FFF2-40B4-BE49-F238E27FC236}">
                  <a16:creationId xmlns:a16="http://schemas.microsoft.com/office/drawing/2014/main" id="{182973D9-501E-4541-8F57-D95C3610BFD3}"/>
                </a:ext>
              </a:extLst>
            </p:cNvPr>
            <p:cNvSpPr>
              <a:spLocks/>
            </p:cNvSpPr>
            <p:nvPr/>
          </p:nvSpPr>
          <p:spPr bwMode="auto">
            <a:xfrm>
              <a:off x="1115807" y="2729720"/>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7" name="Freeform 423">
              <a:extLst>
                <a:ext uri="{FF2B5EF4-FFF2-40B4-BE49-F238E27FC236}">
                  <a16:creationId xmlns:a16="http://schemas.microsoft.com/office/drawing/2014/main" id="{FEFB5056-C5F0-4C22-8847-D872622C16B9}"/>
                </a:ext>
              </a:extLst>
            </p:cNvPr>
            <p:cNvSpPr>
              <a:spLocks/>
            </p:cNvSpPr>
            <p:nvPr/>
          </p:nvSpPr>
          <p:spPr bwMode="auto">
            <a:xfrm>
              <a:off x="1136024" y="2646979"/>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8" name="Freeform 424">
              <a:extLst>
                <a:ext uri="{FF2B5EF4-FFF2-40B4-BE49-F238E27FC236}">
                  <a16:creationId xmlns:a16="http://schemas.microsoft.com/office/drawing/2014/main" id="{889D44F8-60E0-457E-A5F0-CD7F587198AC}"/>
                </a:ext>
              </a:extLst>
            </p:cNvPr>
            <p:cNvSpPr>
              <a:spLocks/>
            </p:cNvSpPr>
            <p:nvPr/>
          </p:nvSpPr>
          <p:spPr bwMode="auto">
            <a:xfrm>
              <a:off x="1141078" y="2662891"/>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9" name="Freeform 425">
              <a:extLst>
                <a:ext uri="{FF2B5EF4-FFF2-40B4-BE49-F238E27FC236}">
                  <a16:creationId xmlns:a16="http://schemas.microsoft.com/office/drawing/2014/main" id="{5933D794-1285-49C8-B9F1-BD84FF0D840F}"/>
                </a:ext>
              </a:extLst>
            </p:cNvPr>
            <p:cNvSpPr>
              <a:spLocks/>
            </p:cNvSpPr>
            <p:nvPr/>
          </p:nvSpPr>
          <p:spPr bwMode="auto">
            <a:xfrm>
              <a:off x="1151186" y="2637432"/>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0" name="Freeform 426">
              <a:extLst>
                <a:ext uri="{FF2B5EF4-FFF2-40B4-BE49-F238E27FC236}">
                  <a16:creationId xmlns:a16="http://schemas.microsoft.com/office/drawing/2014/main" id="{53D4E7C0-2A67-43ED-9EA6-FDE3DF73B523}"/>
                </a:ext>
              </a:extLst>
            </p:cNvPr>
            <p:cNvSpPr>
              <a:spLocks/>
            </p:cNvSpPr>
            <p:nvPr/>
          </p:nvSpPr>
          <p:spPr bwMode="auto">
            <a:xfrm>
              <a:off x="4709322" y="2483088"/>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1" name="Freeform 427">
              <a:extLst>
                <a:ext uri="{FF2B5EF4-FFF2-40B4-BE49-F238E27FC236}">
                  <a16:creationId xmlns:a16="http://schemas.microsoft.com/office/drawing/2014/main" id="{8EA560D5-82CB-4FC4-9730-0E74DE759427}"/>
                </a:ext>
              </a:extLst>
            </p:cNvPr>
            <p:cNvSpPr>
              <a:spLocks/>
            </p:cNvSpPr>
            <p:nvPr/>
          </p:nvSpPr>
          <p:spPr bwMode="auto">
            <a:xfrm>
              <a:off x="3135791" y="3493486"/>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2" name="Freeform 428">
              <a:extLst>
                <a:ext uri="{FF2B5EF4-FFF2-40B4-BE49-F238E27FC236}">
                  <a16:creationId xmlns:a16="http://schemas.microsoft.com/office/drawing/2014/main" id="{97B06A8A-169A-4133-928B-496186AC7312}"/>
                </a:ext>
              </a:extLst>
            </p:cNvPr>
            <p:cNvSpPr>
              <a:spLocks/>
            </p:cNvSpPr>
            <p:nvPr/>
          </p:nvSpPr>
          <p:spPr bwMode="auto">
            <a:xfrm>
              <a:off x="2057568" y="3579410"/>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3" name="Freeform 429">
              <a:extLst>
                <a:ext uri="{FF2B5EF4-FFF2-40B4-BE49-F238E27FC236}">
                  <a16:creationId xmlns:a16="http://schemas.microsoft.com/office/drawing/2014/main" id="{B7039E63-77E0-4813-B252-13FDE1E3C966}"/>
                </a:ext>
              </a:extLst>
            </p:cNvPr>
            <p:cNvSpPr>
              <a:spLocks/>
            </p:cNvSpPr>
            <p:nvPr/>
          </p:nvSpPr>
          <p:spPr bwMode="auto">
            <a:xfrm>
              <a:off x="2044090" y="3614415"/>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4" name="Freeform 430">
              <a:extLst>
                <a:ext uri="{FF2B5EF4-FFF2-40B4-BE49-F238E27FC236}">
                  <a16:creationId xmlns:a16="http://schemas.microsoft.com/office/drawing/2014/main" id="{0663C45D-4F5F-4077-BFB7-03F2A44E9E15}"/>
                </a:ext>
              </a:extLst>
            </p:cNvPr>
            <p:cNvSpPr>
              <a:spLocks/>
            </p:cNvSpPr>
            <p:nvPr/>
          </p:nvSpPr>
          <p:spPr bwMode="auto">
            <a:xfrm>
              <a:off x="1513402" y="2952485"/>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5" name="Freeform 431">
              <a:extLst>
                <a:ext uri="{FF2B5EF4-FFF2-40B4-BE49-F238E27FC236}">
                  <a16:creationId xmlns:a16="http://schemas.microsoft.com/office/drawing/2014/main" id="{DEC3224B-F1EA-440B-8893-537E5725E4D9}"/>
                </a:ext>
              </a:extLst>
            </p:cNvPr>
            <p:cNvSpPr>
              <a:spLocks/>
            </p:cNvSpPr>
            <p:nvPr/>
          </p:nvSpPr>
          <p:spPr bwMode="auto">
            <a:xfrm>
              <a:off x="1472969" y="4079039"/>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6" name="Freeform 432">
              <a:extLst>
                <a:ext uri="{FF2B5EF4-FFF2-40B4-BE49-F238E27FC236}">
                  <a16:creationId xmlns:a16="http://schemas.microsoft.com/office/drawing/2014/main" id="{14E0995E-57DC-4D38-8CCE-4E5C08FD5630}"/>
                </a:ext>
              </a:extLst>
            </p:cNvPr>
            <p:cNvSpPr>
              <a:spLocks/>
            </p:cNvSpPr>
            <p:nvPr/>
          </p:nvSpPr>
          <p:spPr bwMode="auto">
            <a:xfrm>
              <a:off x="1479707" y="4058354"/>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7" name="Freeform 433">
              <a:extLst>
                <a:ext uri="{FF2B5EF4-FFF2-40B4-BE49-F238E27FC236}">
                  <a16:creationId xmlns:a16="http://schemas.microsoft.com/office/drawing/2014/main" id="{4DD58240-8641-4DD8-A441-34299B5FF28E}"/>
                </a:ext>
              </a:extLst>
            </p:cNvPr>
            <p:cNvSpPr>
              <a:spLocks/>
            </p:cNvSpPr>
            <p:nvPr/>
          </p:nvSpPr>
          <p:spPr bwMode="auto">
            <a:xfrm>
              <a:off x="1626278" y="4322490"/>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8" name="Freeform 434">
              <a:extLst>
                <a:ext uri="{FF2B5EF4-FFF2-40B4-BE49-F238E27FC236}">
                  <a16:creationId xmlns:a16="http://schemas.microsoft.com/office/drawing/2014/main" id="{F2034BBE-9EBB-45FB-9FB4-AD652B8F900A}"/>
                </a:ext>
              </a:extLst>
            </p:cNvPr>
            <p:cNvSpPr>
              <a:spLocks/>
            </p:cNvSpPr>
            <p:nvPr/>
          </p:nvSpPr>
          <p:spPr bwMode="auto">
            <a:xfrm>
              <a:off x="1794751" y="4010619"/>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9" name="Freeform 435">
              <a:extLst>
                <a:ext uri="{FF2B5EF4-FFF2-40B4-BE49-F238E27FC236}">
                  <a16:creationId xmlns:a16="http://schemas.microsoft.com/office/drawing/2014/main" id="{CD94F2E9-EBD6-40B7-9122-9C9B401C276A}"/>
                </a:ext>
              </a:extLst>
            </p:cNvPr>
            <p:cNvSpPr>
              <a:spLocks/>
            </p:cNvSpPr>
            <p:nvPr/>
          </p:nvSpPr>
          <p:spPr bwMode="auto">
            <a:xfrm>
              <a:off x="1417373" y="3708295"/>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0" name="Freeform 436">
              <a:extLst>
                <a:ext uri="{FF2B5EF4-FFF2-40B4-BE49-F238E27FC236}">
                  <a16:creationId xmlns:a16="http://schemas.microsoft.com/office/drawing/2014/main" id="{57B23E6D-C3C1-439C-A09E-C69E6131837B}"/>
                </a:ext>
              </a:extLst>
            </p:cNvPr>
            <p:cNvSpPr>
              <a:spLocks/>
            </p:cNvSpPr>
            <p:nvPr/>
          </p:nvSpPr>
          <p:spPr bwMode="auto">
            <a:xfrm>
              <a:off x="1528564" y="3743301"/>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1" name="Freeform 437">
              <a:extLst>
                <a:ext uri="{FF2B5EF4-FFF2-40B4-BE49-F238E27FC236}">
                  <a16:creationId xmlns:a16="http://schemas.microsoft.com/office/drawing/2014/main" id="{3D330D7F-9648-4FD2-8850-4A1EEEDB1A2B}"/>
                </a:ext>
              </a:extLst>
            </p:cNvPr>
            <p:cNvSpPr>
              <a:spLocks/>
            </p:cNvSpPr>
            <p:nvPr/>
          </p:nvSpPr>
          <p:spPr bwMode="auto">
            <a:xfrm>
              <a:off x="1508348" y="3487121"/>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2" name="Freeform 438">
              <a:extLst>
                <a:ext uri="{FF2B5EF4-FFF2-40B4-BE49-F238E27FC236}">
                  <a16:creationId xmlns:a16="http://schemas.microsoft.com/office/drawing/2014/main" id="{09B2862C-9A47-4E51-B764-2ABA2A5A0619}"/>
                </a:ext>
              </a:extLst>
            </p:cNvPr>
            <p:cNvSpPr>
              <a:spLocks/>
            </p:cNvSpPr>
            <p:nvPr/>
          </p:nvSpPr>
          <p:spPr bwMode="auto">
            <a:xfrm>
              <a:off x="1466230" y="3889689"/>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3" name="Freeform 439">
              <a:extLst>
                <a:ext uri="{FF2B5EF4-FFF2-40B4-BE49-F238E27FC236}">
                  <a16:creationId xmlns:a16="http://schemas.microsoft.com/office/drawing/2014/main" id="{C33A76A3-A570-4F60-B417-ED928335B052}"/>
                </a:ext>
              </a:extLst>
            </p:cNvPr>
            <p:cNvSpPr>
              <a:spLocks/>
            </p:cNvSpPr>
            <p:nvPr/>
          </p:nvSpPr>
          <p:spPr bwMode="auto">
            <a:xfrm>
              <a:off x="1488131" y="3861048"/>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4" name="Freeform 440">
              <a:extLst>
                <a:ext uri="{FF2B5EF4-FFF2-40B4-BE49-F238E27FC236}">
                  <a16:creationId xmlns:a16="http://schemas.microsoft.com/office/drawing/2014/main" id="{27F9EF6B-072F-40D4-9D2D-9E61C666472D}"/>
                </a:ext>
              </a:extLst>
            </p:cNvPr>
            <p:cNvSpPr>
              <a:spLocks/>
            </p:cNvSpPr>
            <p:nvPr/>
          </p:nvSpPr>
          <p:spPr bwMode="auto">
            <a:xfrm>
              <a:off x="1855401" y="3221394"/>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5" name="Freeform 441">
              <a:extLst>
                <a:ext uri="{FF2B5EF4-FFF2-40B4-BE49-F238E27FC236}">
                  <a16:creationId xmlns:a16="http://schemas.microsoft.com/office/drawing/2014/main" id="{89278531-781C-4190-A0C4-6562387136F0}"/>
                </a:ext>
              </a:extLst>
            </p:cNvPr>
            <p:cNvSpPr>
              <a:spLocks/>
            </p:cNvSpPr>
            <p:nvPr/>
          </p:nvSpPr>
          <p:spPr bwMode="auto">
            <a:xfrm>
              <a:off x="1279225" y="3714660"/>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6" name="Freeform 442">
              <a:extLst>
                <a:ext uri="{FF2B5EF4-FFF2-40B4-BE49-F238E27FC236}">
                  <a16:creationId xmlns:a16="http://schemas.microsoft.com/office/drawing/2014/main" id="{EBDEE972-591B-47F3-B62A-72AC9F07107B}"/>
                </a:ext>
              </a:extLst>
            </p:cNvPr>
            <p:cNvSpPr>
              <a:spLocks/>
            </p:cNvSpPr>
            <p:nvPr/>
          </p:nvSpPr>
          <p:spPr bwMode="auto">
            <a:xfrm>
              <a:off x="1434220" y="3919922"/>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7" name="Freeform 443">
              <a:extLst>
                <a:ext uri="{FF2B5EF4-FFF2-40B4-BE49-F238E27FC236}">
                  <a16:creationId xmlns:a16="http://schemas.microsoft.com/office/drawing/2014/main" id="{2882FF68-378F-4837-8C71-6D67925CAD7B}"/>
                </a:ext>
              </a:extLst>
            </p:cNvPr>
            <p:cNvSpPr>
              <a:spLocks/>
            </p:cNvSpPr>
            <p:nvPr/>
          </p:nvSpPr>
          <p:spPr bwMode="auto">
            <a:xfrm>
              <a:off x="1867194" y="3598504"/>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8" name="Freeform 444">
              <a:extLst>
                <a:ext uri="{FF2B5EF4-FFF2-40B4-BE49-F238E27FC236}">
                  <a16:creationId xmlns:a16="http://schemas.microsoft.com/office/drawing/2014/main" id="{91BB1DE7-9A48-4AB9-915B-221733CE49D0}"/>
                </a:ext>
              </a:extLst>
            </p:cNvPr>
            <p:cNvSpPr>
              <a:spLocks/>
            </p:cNvSpPr>
            <p:nvPr/>
          </p:nvSpPr>
          <p:spPr bwMode="auto">
            <a:xfrm>
              <a:off x="2028927" y="3708295"/>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9" name="Freeform 445">
              <a:extLst>
                <a:ext uri="{FF2B5EF4-FFF2-40B4-BE49-F238E27FC236}">
                  <a16:creationId xmlns:a16="http://schemas.microsoft.com/office/drawing/2014/main" id="{43E62B32-EED6-4562-BB2D-4D8B1895986C}"/>
                </a:ext>
              </a:extLst>
            </p:cNvPr>
            <p:cNvSpPr>
              <a:spLocks/>
            </p:cNvSpPr>
            <p:nvPr/>
          </p:nvSpPr>
          <p:spPr bwMode="auto">
            <a:xfrm>
              <a:off x="1420742" y="3919922"/>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0" name="Freeform 446">
              <a:extLst>
                <a:ext uri="{FF2B5EF4-FFF2-40B4-BE49-F238E27FC236}">
                  <a16:creationId xmlns:a16="http://schemas.microsoft.com/office/drawing/2014/main" id="{01772FD3-16A4-42F7-B7E7-E55625AF620F}"/>
                </a:ext>
              </a:extLst>
            </p:cNvPr>
            <p:cNvSpPr>
              <a:spLocks/>
            </p:cNvSpPr>
            <p:nvPr/>
          </p:nvSpPr>
          <p:spPr bwMode="auto">
            <a:xfrm>
              <a:off x="954074" y="3690792"/>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1" name="Freeform 447">
              <a:extLst>
                <a:ext uri="{FF2B5EF4-FFF2-40B4-BE49-F238E27FC236}">
                  <a16:creationId xmlns:a16="http://schemas.microsoft.com/office/drawing/2014/main" id="{35C8094E-782B-49F5-B9B1-1353FF788327}"/>
                </a:ext>
              </a:extLst>
            </p:cNvPr>
            <p:cNvSpPr>
              <a:spLocks/>
            </p:cNvSpPr>
            <p:nvPr/>
          </p:nvSpPr>
          <p:spPr bwMode="auto">
            <a:xfrm>
              <a:off x="1206782" y="3740119"/>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2" name="Freeform 448">
              <a:extLst>
                <a:ext uri="{FF2B5EF4-FFF2-40B4-BE49-F238E27FC236}">
                  <a16:creationId xmlns:a16="http://schemas.microsoft.com/office/drawing/2014/main" id="{7E051B8C-D19F-4BA8-92CE-AF912981E16D}"/>
                </a:ext>
              </a:extLst>
            </p:cNvPr>
            <p:cNvSpPr>
              <a:spLocks/>
            </p:cNvSpPr>
            <p:nvPr/>
          </p:nvSpPr>
          <p:spPr bwMode="auto">
            <a:xfrm>
              <a:off x="986084" y="3708295"/>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3" name="Freeform 449">
              <a:extLst>
                <a:ext uri="{FF2B5EF4-FFF2-40B4-BE49-F238E27FC236}">
                  <a16:creationId xmlns:a16="http://schemas.microsoft.com/office/drawing/2014/main" id="{27FFB10D-143B-4C9C-97BC-7C82C9F14A1F}"/>
                </a:ext>
              </a:extLst>
            </p:cNvPr>
            <p:cNvSpPr>
              <a:spLocks/>
            </p:cNvSpPr>
            <p:nvPr/>
          </p:nvSpPr>
          <p:spPr bwMode="auto">
            <a:xfrm>
              <a:off x="2084523" y="3364601"/>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4" name="Freeform 450">
              <a:extLst>
                <a:ext uri="{FF2B5EF4-FFF2-40B4-BE49-F238E27FC236}">
                  <a16:creationId xmlns:a16="http://schemas.microsoft.com/office/drawing/2014/main" id="{4CDB40F6-CA27-4DA9-A818-91A2303D19F0}"/>
                </a:ext>
              </a:extLst>
            </p:cNvPr>
            <p:cNvSpPr>
              <a:spLocks/>
            </p:cNvSpPr>
            <p:nvPr/>
          </p:nvSpPr>
          <p:spPr bwMode="auto">
            <a:xfrm>
              <a:off x="1885726" y="3275495"/>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5" name="Freeform 451">
              <a:extLst>
                <a:ext uri="{FF2B5EF4-FFF2-40B4-BE49-F238E27FC236}">
                  <a16:creationId xmlns:a16="http://schemas.microsoft.com/office/drawing/2014/main" id="{2268D4CE-FA32-46A7-B028-42FCE65B73D1}"/>
                </a:ext>
              </a:extLst>
            </p:cNvPr>
            <p:cNvSpPr>
              <a:spLocks/>
            </p:cNvSpPr>
            <p:nvPr/>
          </p:nvSpPr>
          <p:spPr bwMode="auto">
            <a:xfrm>
              <a:off x="1105699" y="3749666"/>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6" name="Freeform 452">
              <a:extLst>
                <a:ext uri="{FF2B5EF4-FFF2-40B4-BE49-F238E27FC236}">
                  <a16:creationId xmlns:a16="http://schemas.microsoft.com/office/drawing/2014/main" id="{42CDD671-3F15-4BC9-ABA1-D936394AAC5E}"/>
                </a:ext>
              </a:extLst>
            </p:cNvPr>
            <p:cNvSpPr>
              <a:spLocks/>
            </p:cNvSpPr>
            <p:nvPr/>
          </p:nvSpPr>
          <p:spPr bwMode="auto">
            <a:xfrm>
              <a:off x="1899204" y="3272312"/>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7" name="Freeform 453">
              <a:extLst>
                <a:ext uri="{FF2B5EF4-FFF2-40B4-BE49-F238E27FC236}">
                  <a16:creationId xmlns:a16="http://schemas.microsoft.com/office/drawing/2014/main" id="{A3E2DECA-4C30-470D-BADF-8B3AB3A7CCBF}"/>
                </a:ext>
              </a:extLst>
            </p:cNvPr>
            <p:cNvSpPr>
              <a:spLocks/>
            </p:cNvSpPr>
            <p:nvPr/>
          </p:nvSpPr>
          <p:spPr bwMode="auto">
            <a:xfrm>
              <a:off x="1885726" y="3872186"/>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8" name="Freeform 454">
              <a:extLst>
                <a:ext uri="{FF2B5EF4-FFF2-40B4-BE49-F238E27FC236}">
                  <a16:creationId xmlns:a16="http://schemas.microsoft.com/office/drawing/2014/main" id="{EEA0AE1D-9164-4F14-830F-A21504E52D4F}"/>
                </a:ext>
              </a:extLst>
            </p:cNvPr>
            <p:cNvSpPr>
              <a:spLocks/>
            </p:cNvSpPr>
            <p:nvPr/>
          </p:nvSpPr>
          <p:spPr bwMode="auto">
            <a:xfrm>
              <a:off x="2114848" y="3347098"/>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9" name="Freeform 455">
              <a:extLst>
                <a:ext uri="{FF2B5EF4-FFF2-40B4-BE49-F238E27FC236}">
                  <a16:creationId xmlns:a16="http://schemas.microsoft.com/office/drawing/2014/main" id="{20A01575-46A8-4828-8D77-9D4838200D16}"/>
                </a:ext>
              </a:extLst>
            </p:cNvPr>
            <p:cNvSpPr>
              <a:spLocks/>
            </p:cNvSpPr>
            <p:nvPr/>
          </p:nvSpPr>
          <p:spPr bwMode="auto">
            <a:xfrm>
              <a:off x="1904258" y="3242080"/>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0" name="Freeform 456">
              <a:extLst>
                <a:ext uri="{FF2B5EF4-FFF2-40B4-BE49-F238E27FC236}">
                  <a16:creationId xmlns:a16="http://schemas.microsoft.com/office/drawing/2014/main" id="{12E877CD-7A69-4793-BF91-E497FBE9BA6E}"/>
                </a:ext>
              </a:extLst>
            </p:cNvPr>
            <p:cNvSpPr>
              <a:spLocks/>
            </p:cNvSpPr>
            <p:nvPr/>
          </p:nvSpPr>
          <p:spPr bwMode="auto">
            <a:xfrm>
              <a:off x="1051788" y="3795810"/>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1" name="Freeform 457">
              <a:extLst>
                <a:ext uri="{FF2B5EF4-FFF2-40B4-BE49-F238E27FC236}">
                  <a16:creationId xmlns:a16="http://schemas.microsoft.com/office/drawing/2014/main" id="{46DC6CB6-09DB-4BE7-A1A7-FCCA7760A5CE}"/>
                </a:ext>
              </a:extLst>
            </p:cNvPr>
            <p:cNvSpPr>
              <a:spLocks/>
            </p:cNvSpPr>
            <p:nvPr/>
          </p:nvSpPr>
          <p:spPr bwMode="auto">
            <a:xfrm>
              <a:off x="1432535" y="3277086"/>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2" name="Freeform 458">
              <a:extLst>
                <a:ext uri="{FF2B5EF4-FFF2-40B4-BE49-F238E27FC236}">
                  <a16:creationId xmlns:a16="http://schemas.microsoft.com/office/drawing/2014/main" id="{DC0B34D0-5759-4AAA-8227-57A446C93B45}"/>
                </a:ext>
              </a:extLst>
            </p:cNvPr>
            <p:cNvSpPr>
              <a:spLocks/>
            </p:cNvSpPr>
            <p:nvPr/>
          </p:nvSpPr>
          <p:spPr bwMode="auto">
            <a:xfrm>
              <a:off x="2050829" y="4207925"/>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3" name="Freeform 459">
              <a:extLst>
                <a:ext uri="{FF2B5EF4-FFF2-40B4-BE49-F238E27FC236}">
                  <a16:creationId xmlns:a16="http://schemas.microsoft.com/office/drawing/2014/main" id="{197A7965-32F0-4451-A620-846181D828C5}"/>
                </a:ext>
              </a:extLst>
            </p:cNvPr>
            <p:cNvSpPr>
              <a:spLocks/>
            </p:cNvSpPr>
            <p:nvPr/>
          </p:nvSpPr>
          <p:spPr bwMode="auto">
            <a:xfrm>
              <a:off x="1862140" y="4152234"/>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4" name="Freeform 460">
              <a:extLst>
                <a:ext uri="{FF2B5EF4-FFF2-40B4-BE49-F238E27FC236}">
                  <a16:creationId xmlns:a16="http://schemas.microsoft.com/office/drawing/2014/main" id="{F852808E-96E5-4166-9DD8-E5FB90F657E5}"/>
                </a:ext>
              </a:extLst>
            </p:cNvPr>
            <p:cNvSpPr>
              <a:spLocks/>
            </p:cNvSpPr>
            <p:nvPr/>
          </p:nvSpPr>
          <p:spPr bwMode="auto">
            <a:xfrm>
              <a:off x="1039995" y="3455298"/>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5" name="Freeform 461">
              <a:extLst>
                <a:ext uri="{FF2B5EF4-FFF2-40B4-BE49-F238E27FC236}">
                  <a16:creationId xmlns:a16="http://schemas.microsoft.com/office/drawing/2014/main" id="{7BD1BEFD-AF2D-40BF-897F-A4FACC3ACA9B}"/>
                </a:ext>
              </a:extLst>
            </p:cNvPr>
            <p:cNvSpPr>
              <a:spLocks/>
            </p:cNvSpPr>
            <p:nvPr/>
          </p:nvSpPr>
          <p:spPr bwMode="auto">
            <a:xfrm>
              <a:off x="950704" y="3405971"/>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6" name="Freeform 462">
              <a:extLst>
                <a:ext uri="{FF2B5EF4-FFF2-40B4-BE49-F238E27FC236}">
                  <a16:creationId xmlns:a16="http://schemas.microsoft.com/office/drawing/2014/main" id="{2FA5E57D-A36B-4B05-B179-2C67FA36BDBC}"/>
                </a:ext>
              </a:extLst>
            </p:cNvPr>
            <p:cNvSpPr>
              <a:spLocks/>
            </p:cNvSpPr>
            <p:nvPr/>
          </p:nvSpPr>
          <p:spPr bwMode="auto">
            <a:xfrm>
              <a:off x="1024832" y="3221394"/>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7" name="Freeform 463">
              <a:extLst>
                <a:ext uri="{FF2B5EF4-FFF2-40B4-BE49-F238E27FC236}">
                  <a16:creationId xmlns:a16="http://schemas.microsoft.com/office/drawing/2014/main" id="{0607B5F0-E8FD-42BA-9800-7406D6C5E449}"/>
                </a:ext>
              </a:extLst>
            </p:cNvPr>
            <p:cNvSpPr>
              <a:spLocks/>
            </p:cNvSpPr>
            <p:nvPr/>
          </p:nvSpPr>
          <p:spPr bwMode="auto">
            <a:xfrm>
              <a:off x="1813283" y="4172919"/>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8" name="Freeform 464">
              <a:extLst>
                <a:ext uri="{FF2B5EF4-FFF2-40B4-BE49-F238E27FC236}">
                  <a16:creationId xmlns:a16="http://schemas.microsoft.com/office/drawing/2014/main" id="{5A90D621-5823-404C-91F7-B77A3071A907}"/>
                </a:ext>
              </a:extLst>
            </p:cNvPr>
            <p:cNvSpPr>
              <a:spLocks/>
            </p:cNvSpPr>
            <p:nvPr/>
          </p:nvSpPr>
          <p:spPr bwMode="auto">
            <a:xfrm>
              <a:off x="1265748" y="3487121"/>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9" name="Freeform 465">
              <a:extLst>
                <a:ext uri="{FF2B5EF4-FFF2-40B4-BE49-F238E27FC236}">
                  <a16:creationId xmlns:a16="http://schemas.microsoft.com/office/drawing/2014/main" id="{8CD92335-26B2-48B4-B19C-E9AA6BFCFFBB}"/>
                </a:ext>
              </a:extLst>
            </p:cNvPr>
            <p:cNvSpPr>
              <a:spLocks/>
            </p:cNvSpPr>
            <p:nvPr/>
          </p:nvSpPr>
          <p:spPr bwMode="auto">
            <a:xfrm>
              <a:off x="1312920" y="3684427"/>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0" name="Freeform 466">
              <a:extLst>
                <a:ext uri="{FF2B5EF4-FFF2-40B4-BE49-F238E27FC236}">
                  <a16:creationId xmlns:a16="http://schemas.microsoft.com/office/drawing/2014/main" id="{07D48265-065E-4684-98A1-55F0F1DC72C5}"/>
                </a:ext>
              </a:extLst>
            </p:cNvPr>
            <p:cNvSpPr>
              <a:spLocks/>
            </p:cNvSpPr>
            <p:nvPr/>
          </p:nvSpPr>
          <p:spPr bwMode="auto">
            <a:xfrm>
              <a:off x="954074" y="3708295"/>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1" name="Freeform 467">
              <a:extLst>
                <a:ext uri="{FF2B5EF4-FFF2-40B4-BE49-F238E27FC236}">
                  <a16:creationId xmlns:a16="http://schemas.microsoft.com/office/drawing/2014/main" id="{DE9972A0-952B-4CA2-8F9C-35530C37C38E}"/>
                </a:ext>
              </a:extLst>
            </p:cNvPr>
            <p:cNvSpPr>
              <a:spLocks/>
            </p:cNvSpPr>
            <p:nvPr/>
          </p:nvSpPr>
          <p:spPr bwMode="auto">
            <a:xfrm>
              <a:off x="2194030" y="3429839"/>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2" name="Freeform 468">
              <a:extLst>
                <a:ext uri="{FF2B5EF4-FFF2-40B4-BE49-F238E27FC236}">
                  <a16:creationId xmlns:a16="http://schemas.microsoft.com/office/drawing/2014/main" id="{B7796D0E-3145-4E22-9208-BFBDB5FD2A7F}"/>
                </a:ext>
              </a:extLst>
            </p:cNvPr>
            <p:cNvSpPr>
              <a:spLocks/>
            </p:cNvSpPr>
            <p:nvPr/>
          </p:nvSpPr>
          <p:spPr bwMode="auto">
            <a:xfrm>
              <a:off x="1794751" y="3983569"/>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3" name="Freeform 469">
              <a:extLst>
                <a:ext uri="{FF2B5EF4-FFF2-40B4-BE49-F238E27FC236}">
                  <a16:creationId xmlns:a16="http://schemas.microsoft.com/office/drawing/2014/main" id="{5D4693A1-EA87-44FB-AFEF-35AF1B513ACF}"/>
                </a:ext>
              </a:extLst>
            </p:cNvPr>
            <p:cNvSpPr>
              <a:spLocks/>
            </p:cNvSpPr>
            <p:nvPr/>
          </p:nvSpPr>
          <p:spPr bwMode="auto">
            <a:xfrm>
              <a:off x="940596" y="3628736"/>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4" name="Freeform 470">
              <a:extLst>
                <a:ext uri="{FF2B5EF4-FFF2-40B4-BE49-F238E27FC236}">
                  <a16:creationId xmlns:a16="http://schemas.microsoft.com/office/drawing/2014/main" id="{E5B84412-F0BA-417B-AB7E-8119710327AC}"/>
                </a:ext>
              </a:extLst>
            </p:cNvPr>
            <p:cNvSpPr>
              <a:spLocks/>
            </p:cNvSpPr>
            <p:nvPr/>
          </p:nvSpPr>
          <p:spPr bwMode="auto">
            <a:xfrm>
              <a:off x="1019778" y="3765577"/>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5" name="Freeform 471">
              <a:extLst>
                <a:ext uri="{FF2B5EF4-FFF2-40B4-BE49-F238E27FC236}">
                  <a16:creationId xmlns:a16="http://schemas.microsoft.com/office/drawing/2014/main" id="{790AA59B-C978-4659-8040-660FEBBCE957}"/>
                </a:ext>
              </a:extLst>
            </p:cNvPr>
            <p:cNvSpPr>
              <a:spLocks/>
            </p:cNvSpPr>
            <p:nvPr/>
          </p:nvSpPr>
          <p:spPr bwMode="auto">
            <a:xfrm>
              <a:off x="2015449" y="3724207"/>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6" name="Freeform 472">
              <a:extLst>
                <a:ext uri="{FF2B5EF4-FFF2-40B4-BE49-F238E27FC236}">
                  <a16:creationId xmlns:a16="http://schemas.microsoft.com/office/drawing/2014/main" id="{FA7C8A66-BC92-4DA2-AD5F-C1835C974246}"/>
                </a:ext>
              </a:extLst>
            </p:cNvPr>
            <p:cNvSpPr>
              <a:spLocks/>
            </p:cNvSpPr>
            <p:nvPr/>
          </p:nvSpPr>
          <p:spPr bwMode="auto">
            <a:xfrm>
              <a:off x="1722308" y="4277937"/>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7" name="Freeform 473">
              <a:extLst>
                <a:ext uri="{FF2B5EF4-FFF2-40B4-BE49-F238E27FC236}">
                  <a16:creationId xmlns:a16="http://schemas.microsoft.com/office/drawing/2014/main" id="{DCF7852D-C3F0-4CA7-855A-16DF8466880F}"/>
                </a:ext>
              </a:extLst>
            </p:cNvPr>
            <p:cNvSpPr>
              <a:spLocks/>
            </p:cNvSpPr>
            <p:nvPr/>
          </p:nvSpPr>
          <p:spPr bwMode="auto">
            <a:xfrm>
              <a:off x="1472969" y="4303396"/>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8" name="Freeform 474">
              <a:extLst>
                <a:ext uri="{FF2B5EF4-FFF2-40B4-BE49-F238E27FC236}">
                  <a16:creationId xmlns:a16="http://schemas.microsoft.com/office/drawing/2014/main" id="{7F63C7F7-A2BC-4EC1-ACEB-36497A5F5364}"/>
                </a:ext>
              </a:extLst>
            </p:cNvPr>
            <p:cNvSpPr>
              <a:spLocks/>
            </p:cNvSpPr>
            <p:nvPr/>
          </p:nvSpPr>
          <p:spPr bwMode="auto">
            <a:xfrm>
              <a:off x="950704" y="3396424"/>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9" name="Freeform 475">
              <a:extLst>
                <a:ext uri="{FF2B5EF4-FFF2-40B4-BE49-F238E27FC236}">
                  <a16:creationId xmlns:a16="http://schemas.microsoft.com/office/drawing/2014/main" id="{52B1A577-D27E-431F-B64D-C169ED8F0403}"/>
                </a:ext>
              </a:extLst>
            </p:cNvPr>
            <p:cNvSpPr>
              <a:spLocks/>
            </p:cNvSpPr>
            <p:nvPr/>
          </p:nvSpPr>
          <p:spPr bwMode="auto">
            <a:xfrm>
              <a:off x="1665027" y="3495077"/>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0" name="Freeform 476">
              <a:extLst>
                <a:ext uri="{FF2B5EF4-FFF2-40B4-BE49-F238E27FC236}">
                  <a16:creationId xmlns:a16="http://schemas.microsoft.com/office/drawing/2014/main" id="{33101DCF-9618-4DDC-AA9A-97F025B6CFD3}"/>
                </a:ext>
              </a:extLst>
            </p:cNvPr>
            <p:cNvSpPr>
              <a:spLocks/>
            </p:cNvSpPr>
            <p:nvPr/>
          </p:nvSpPr>
          <p:spPr bwMode="auto">
            <a:xfrm>
              <a:off x="1826760" y="4487972"/>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1" name="Freeform 477">
              <a:extLst>
                <a:ext uri="{FF2B5EF4-FFF2-40B4-BE49-F238E27FC236}">
                  <a16:creationId xmlns:a16="http://schemas.microsoft.com/office/drawing/2014/main" id="{75519B86-939B-41C1-814B-B5F598D915DC}"/>
                </a:ext>
              </a:extLst>
            </p:cNvPr>
            <p:cNvSpPr>
              <a:spLocks/>
            </p:cNvSpPr>
            <p:nvPr/>
          </p:nvSpPr>
          <p:spPr bwMode="auto">
            <a:xfrm>
              <a:off x="1806544" y="3981978"/>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2" name="Freeform 478">
              <a:extLst>
                <a:ext uri="{FF2B5EF4-FFF2-40B4-BE49-F238E27FC236}">
                  <a16:creationId xmlns:a16="http://schemas.microsoft.com/office/drawing/2014/main" id="{187E5ED1-7089-49C4-B4FB-9BABC3224DA6}"/>
                </a:ext>
              </a:extLst>
            </p:cNvPr>
            <p:cNvSpPr>
              <a:spLocks/>
            </p:cNvSpPr>
            <p:nvPr/>
          </p:nvSpPr>
          <p:spPr bwMode="auto">
            <a:xfrm>
              <a:off x="1259009" y="3740119"/>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3" name="Freeform 479">
              <a:extLst>
                <a:ext uri="{FF2B5EF4-FFF2-40B4-BE49-F238E27FC236}">
                  <a16:creationId xmlns:a16="http://schemas.microsoft.com/office/drawing/2014/main" id="{34E82377-765B-419C-A808-C714605770F2}"/>
                </a:ext>
              </a:extLst>
            </p:cNvPr>
            <p:cNvSpPr>
              <a:spLocks/>
            </p:cNvSpPr>
            <p:nvPr/>
          </p:nvSpPr>
          <p:spPr bwMode="auto">
            <a:xfrm>
              <a:off x="1808229" y="3883325"/>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4" name="Freeform 480">
              <a:extLst>
                <a:ext uri="{FF2B5EF4-FFF2-40B4-BE49-F238E27FC236}">
                  <a16:creationId xmlns:a16="http://schemas.microsoft.com/office/drawing/2014/main" id="{522B5F68-FFA1-4A60-9A1B-3AFE1DC89335}"/>
                </a:ext>
              </a:extLst>
            </p:cNvPr>
            <p:cNvSpPr>
              <a:spLocks/>
            </p:cNvSpPr>
            <p:nvPr/>
          </p:nvSpPr>
          <p:spPr bwMode="auto">
            <a:xfrm>
              <a:off x="1712199" y="3310500"/>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5" name="Freeform 481">
              <a:extLst>
                <a:ext uri="{FF2B5EF4-FFF2-40B4-BE49-F238E27FC236}">
                  <a16:creationId xmlns:a16="http://schemas.microsoft.com/office/drawing/2014/main" id="{EF16585A-A603-43C1-B057-EDD36A28BE62}"/>
                </a:ext>
              </a:extLst>
            </p:cNvPr>
            <p:cNvSpPr>
              <a:spLocks/>
            </p:cNvSpPr>
            <p:nvPr/>
          </p:nvSpPr>
          <p:spPr bwMode="auto">
            <a:xfrm>
              <a:off x="1166349" y="3662151"/>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6" name="Freeform 482">
              <a:extLst>
                <a:ext uri="{FF2B5EF4-FFF2-40B4-BE49-F238E27FC236}">
                  <a16:creationId xmlns:a16="http://schemas.microsoft.com/office/drawing/2014/main" id="{4021DE6F-0B7F-4CC1-9846-2EF4FBB25ADE}"/>
                </a:ext>
              </a:extLst>
            </p:cNvPr>
            <p:cNvSpPr>
              <a:spLocks/>
            </p:cNvSpPr>
            <p:nvPr/>
          </p:nvSpPr>
          <p:spPr bwMode="auto">
            <a:xfrm>
              <a:off x="1665027" y="4126775"/>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7" name="Freeform 483">
              <a:extLst>
                <a:ext uri="{FF2B5EF4-FFF2-40B4-BE49-F238E27FC236}">
                  <a16:creationId xmlns:a16="http://schemas.microsoft.com/office/drawing/2014/main" id="{DC1D46BA-8885-4AEC-B70C-FF2D72659093}"/>
                </a:ext>
              </a:extLst>
            </p:cNvPr>
            <p:cNvSpPr>
              <a:spLocks/>
            </p:cNvSpPr>
            <p:nvPr/>
          </p:nvSpPr>
          <p:spPr bwMode="auto">
            <a:xfrm>
              <a:off x="1563944" y="4413187"/>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8" name="Freeform 484">
              <a:extLst>
                <a:ext uri="{FF2B5EF4-FFF2-40B4-BE49-F238E27FC236}">
                  <a16:creationId xmlns:a16="http://schemas.microsoft.com/office/drawing/2014/main" id="{85752656-ED33-40CF-BE9B-B93CBB45E411}"/>
                </a:ext>
              </a:extLst>
            </p:cNvPr>
            <p:cNvSpPr>
              <a:spLocks/>
            </p:cNvSpPr>
            <p:nvPr/>
          </p:nvSpPr>
          <p:spPr bwMode="auto">
            <a:xfrm>
              <a:off x="1756002" y="4554802"/>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9" name="Freeform 485">
              <a:extLst>
                <a:ext uri="{FF2B5EF4-FFF2-40B4-BE49-F238E27FC236}">
                  <a16:creationId xmlns:a16="http://schemas.microsoft.com/office/drawing/2014/main" id="{126315CB-1451-4ACD-A2ED-938F0A88ACAF}"/>
                </a:ext>
              </a:extLst>
            </p:cNvPr>
            <p:cNvSpPr>
              <a:spLocks/>
            </p:cNvSpPr>
            <p:nvPr/>
          </p:nvSpPr>
          <p:spPr bwMode="auto">
            <a:xfrm>
              <a:off x="1688613" y="2723356"/>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0" name="Freeform 486">
              <a:extLst>
                <a:ext uri="{FF2B5EF4-FFF2-40B4-BE49-F238E27FC236}">
                  <a16:creationId xmlns:a16="http://schemas.microsoft.com/office/drawing/2014/main" id="{667DCEA2-4BEF-40B7-99EB-62D84AF4E70F}"/>
                </a:ext>
              </a:extLst>
            </p:cNvPr>
            <p:cNvSpPr>
              <a:spLocks/>
            </p:cNvSpPr>
            <p:nvPr/>
          </p:nvSpPr>
          <p:spPr bwMode="auto">
            <a:xfrm>
              <a:off x="1666712" y="2810871"/>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1" name="Freeform 487">
              <a:extLst>
                <a:ext uri="{FF2B5EF4-FFF2-40B4-BE49-F238E27FC236}">
                  <a16:creationId xmlns:a16="http://schemas.microsoft.com/office/drawing/2014/main" id="{457F4B1C-8FC0-4794-9BC8-B0A78147BE2C}"/>
                </a:ext>
              </a:extLst>
            </p:cNvPr>
            <p:cNvSpPr>
              <a:spLocks/>
            </p:cNvSpPr>
            <p:nvPr/>
          </p:nvSpPr>
          <p:spPr bwMode="auto">
            <a:xfrm>
              <a:off x="1749263" y="2914297"/>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2" name="Freeform 488">
              <a:extLst>
                <a:ext uri="{FF2B5EF4-FFF2-40B4-BE49-F238E27FC236}">
                  <a16:creationId xmlns:a16="http://schemas.microsoft.com/office/drawing/2014/main" id="{8AB7CE53-73D4-42B3-8B13-0BE519E738CD}"/>
                </a:ext>
              </a:extLst>
            </p:cNvPr>
            <p:cNvSpPr>
              <a:spLocks/>
            </p:cNvSpPr>
            <p:nvPr/>
          </p:nvSpPr>
          <p:spPr bwMode="auto">
            <a:xfrm>
              <a:off x="1969962" y="3014541"/>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3" name="Freeform 489">
              <a:extLst>
                <a:ext uri="{FF2B5EF4-FFF2-40B4-BE49-F238E27FC236}">
                  <a16:creationId xmlns:a16="http://schemas.microsoft.com/office/drawing/2014/main" id="{FE064066-6998-48FD-A392-B98A6CECDE9E}"/>
                </a:ext>
              </a:extLst>
            </p:cNvPr>
            <p:cNvSpPr>
              <a:spLocks/>
            </p:cNvSpPr>
            <p:nvPr/>
          </p:nvSpPr>
          <p:spPr bwMode="auto">
            <a:xfrm>
              <a:off x="2071045" y="3054321"/>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4" name="Freeform 490">
              <a:extLst>
                <a:ext uri="{FF2B5EF4-FFF2-40B4-BE49-F238E27FC236}">
                  <a16:creationId xmlns:a16="http://schemas.microsoft.com/office/drawing/2014/main" id="{74FBCD6D-2A3E-4502-8B54-9E2776FD0302}"/>
                </a:ext>
              </a:extLst>
            </p:cNvPr>
            <p:cNvSpPr>
              <a:spLocks/>
            </p:cNvSpPr>
            <p:nvPr/>
          </p:nvSpPr>
          <p:spPr bwMode="auto">
            <a:xfrm>
              <a:off x="2047459" y="3073415"/>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5" name="Freeform 491">
              <a:extLst>
                <a:ext uri="{FF2B5EF4-FFF2-40B4-BE49-F238E27FC236}">
                  <a16:creationId xmlns:a16="http://schemas.microsoft.com/office/drawing/2014/main" id="{BADDA8AC-800C-4F6D-9EF5-900D1B05DF59}"/>
                </a:ext>
              </a:extLst>
            </p:cNvPr>
            <p:cNvSpPr>
              <a:spLocks/>
            </p:cNvSpPr>
            <p:nvPr/>
          </p:nvSpPr>
          <p:spPr bwMode="auto">
            <a:xfrm>
              <a:off x="2089577" y="2729720"/>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6" name="Freeform 492">
              <a:extLst>
                <a:ext uri="{FF2B5EF4-FFF2-40B4-BE49-F238E27FC236}">
                  <a16:creationId xmlns:a16="http://schemas.microsoft.com/office/drawing/2014/main" id="{42910BE8-AAA8-4CF7-9A7B-0ED76221A222}"/>
                </a:ext>
              </a:extLst>
            </p:cNvPr>
            <p:cNvSpPr>
              <a:spLocks/>
            </p:cNvSpPr>
            <p:nvPr/>
          </p:nvSpPr>
          <p:spPr bwMode="auto">
            <a:xfrm>
              <a:off x="2273212" y="2962032"/>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7" name="Freeform 493">
              <a:extLst>
                <a:ext uri="{FF2B5EF4-FFF2-40B4-BE49-F238E27FC236}">
                  <a16:creationId xmlns:a16="http://schemas.microsoft.com/office/drawing/2014/main" id="{88B4FC55-B9BA-49EF-AD67-C097C27D40B6}"/>
                </a:ext>
              </a:extLst>
            </p:cNvPr>
            <p:cNvSpPr>
              <a:spLocks/>
            </p:cNvSpPr>
            <p:nvPr/>
          </p:nvSpPr>
          <p:spPr bwMode="auto">
            <a:xfrm>
              <a:off x="2231094" y="3035227"/>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8" name="Freeform 494">
              <a:extLst>
                <a:ext uri="{FF2B5EF4-FFF2-40B4-BE49-F238E27FC236}">
                  <a16:creationId xmlns:a16="http://schemas.microsoft.com/office/drawing/2014/main" id="{AAEBA573-4042-4B72-97E8-D8217D2D94FC}"/>
                </a:ext>
              </a:extLst>
            </p:cNvPr>
            <p:cNvSpPr>
              <a:spLocks/>
            </p:cNvSpPr>
            <p:nvPr/>
          </p:nvSpPr>
          <p:spPr bwMode="auto">
            <a:xfrm>
              <a:off x="2517497" y="3033635"/>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9" name="Freeform 495">
              <a:extLst>
                <a:ext uri="{FF2B5EF4-FFF2-40B4-BE49-F238E27FC236}">
                  <a16:creationId xmlns:a16="http://schemas.microsoft.com/office/drawing/2014/main" id="{DECF010E-1B28-45A1-AE2A-AF130C2AA4C8}"/>
                </a:ext>
              </a:extLst>
            </p:cNvPr>
            <p:cNvSpPr>
              <a:spLocks/>
            </p:cNvSpPr>
            <p:nvPr/>
          </p:nvSpPr>
          <p:spPr bwMode="auto">
            <a:xfrm>
              <a:off x="2495596" y="3092509"/>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80" name="Freeform 496">
              <a:extLst>
                <a:ext uri="{FF2B5EF4-FFF2-40B4-BE49-F238E27FC236}">
                  <a16:creationId xmlns:a16="http://schemas.microsoft.com/office/drawing/2014/main" id="{FBC9C097-B806-4117-80AB-476D325723A4}"/>
                </a:ext>
              </a:extLst>
            </p:cNvPr>
            <p:cNvSpPr>
              <a:spLocks/>
            </p:cNvSpPr>
            <p:nvPr/>
          </p:nvSpPr>
          <p:spPr bwMode="auto">
            <a:xfrm>
              <a:off x="3369967" y="3501442"/>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grpSp>
      <p:grpSp>
        <p:nvGrpSpPr>
          <p:cNvPr id="8" name="组合 7">
            <a:extLst>
              <a:ext uri="{FF2B5EF4-FFF2-40B4-BE49-F238E27FC236}">
                <a16:creationId xmlns:a16="http://schemas.microsoft.com/office/drawing/2014/main" id="{BFB72060-F215-4AA3-8C95-E1BEF3E1F5C5}"/>
              </a:ext>
            </a:extLst>
          </p:cNvPr>
          <p:cNvGrpSpPr/>
          <p:nvPr userDrawn="1"/>
        </p:nvGrpSpPr>
        <p:grpSpPr>
          <a:xfrm>
            <a:off x="3430005" y="6261192"/>
            <a:ext cx="5331990" cy="246221"/>
            <a:chOff x="3566813" y="2839223"/>
            <a:chExt cx="5331990" cy="246221"/>
          </a:xfrm>
        </p:grpSpPr>
        <p:sp>
          <p:nvSpPr>
            <p:cNvPr id="9" name="矩形 8">
              <a:extLst>
                <a:ext uri="{FF2B5EF4-FFF2-40B4-BE49-F238E27FC236}">
                  <a16:creationId xmlns:a16="http://schemas.microsoft.com/office/drawing/2014/main" id="{17F51CC8-CF24-4B7D-A185-91E337E70419}"/>
                </a:ext>
              </a:extLst>
            </p:cNvPr>
            <p:cNvSpPr/>
            <p:nvPr/>
          </p:nvSpPr>
          <p:spPr>
            <a:xfrm>
              <a:off x="356681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营销</a:t>
              </a:r>
              <a:endParaRPr lang="zh-CN" altLang="en-US" sz="1000">
                <a:solidFill>
                  <a:schemeClr val="bg1">
                    <a:lumMod val="85000"/>
                  </a:schemeClr>
                </a:solidFill>
              </a:endParaRPr>
            </a:p>
          </p:txBody>
        </p:sp>
        <p:sp>
          <p:nvSpPr>
            <p:cNvPr id="10" name="矩形 9">
              <a:extLst>
                <a:ext uri="{FF2B5EF4-FFF2-40B4-BE49-F238E27FC236}">
                  <a16:creationId xmlns:a16="http://schemas.microsoft.com/office/drawing/2014/main" id="{9CF054D0-E702-4C3D-810D-A324E607F5A2}"/>
                </a:ext>
              </a:extLst>
            </p:cNvPr>
            <p:cNvSpPr/>
            <p:nvPr/>
          </p:nvSpPr>
          <p:spPr>
            <a:xfrm>
              <a:off x="426550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制造</a:t>
              </a:r>
              <a:endParaRPr lang="zh-CN" altLang="en-US" sz="1000">
                <a:solidFill>
                  <a:schemeClr val="bg1">
                    <a:lumMod val="85000"/>
                  </a:schemeClr>
                </a:solidFill>
              </a:endParaRPr>
            </a:p>
          </p:txBody>
        </p:sp>
        <p:sp>
          <p:nvSpPr>
            <p:cNvPr id="11" name="矩形 10">
              <a:extLst>
                <a:ext uri="{FF2B5EF4-FFF2-40B4-BE49-F238E27FC236}">
                  <a16:creationId xmlns:a16="http://schemas.microsoft.com/office/drawing/2014/main" id="{43CAE375-0BE6-4332-92A5-7FC29F086AF4}"/>
                </a:ext>
              </a:extLst>
            </p:cNvPr>
            <p:cNvSpPr/>
            <p:nvPr/>
          </p:nvSpPr>
          <p:spPr>
            <a:xfrm>
              <a:off x="496419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采购</a:t>
              </a:r>
              <a:endParaRPr lang="zh-CN" altLang="en-US" sz="1000">
                <a:solidFill>
                  <a:schemeClr val="bg1">
                    <a:lumMod val="85000"/>
                  </a:schemeClr>
                </a:solidFill>
              </a:endParaRPr>
            </a:p>
          </p:txBody>
        </p:sp>
        <p:sp>
          <p:nvSpPr>
            <p:cNvPr id="12" name="矩形 11">
              <a:extLst>
                <a:ext uri="{FF2B5EF4-FFF2-40B4-BE49-F238E27FC236}">
                  <a16:creationId xmlns:a16="http://schemas.microsoft.com/office/drawing/2014/main" id="{36256D78-23DD-4EFF-8358-619D3E907AF4}"/>
                </a:ext>
              </a:extLst>
            </p:cNvPr>
            <p:cNvSpPr/>
            <p:nvPr/>
          </p:nvSpPr>
          <p:spPr>
            <a:xfrm>
              <a:off x="5662889"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金融</a:t>
              </a:r>
              <a:endParaRPr lang="zh-CN" altLang="en-US" sz="1000">
                <a:solidFill>
                  <a:schemeClr val="bg1">
                    <a:lumMod val="85000"/>
                  </a:schemeClr>
                </a:solidFill>
              </a:endParaRPr>
            </a:p>
          </p:txBody>
        </p:sp>
        <p:sp>
          <p:nvSpPr>
            <p:cNvPr id="13" name="矩形 12">
              <a:extLst>
                <a:ext uri="{FF2B5EF4-FFF2-40B4-BE49-F238E27FC236}">
                  <a16:creationId xmlns:a16="http://schemas.microsoft.com/office/drawing/2014/main" id="{9B9B55FB-2A31-4C07-819E-F6A9257ADC4D}"/>
                </a:ext>
              </a:extLst>
            </p:cNvPr>
            <p:cNvSpPr/>
            <p:nvPr/>
          </p:nvSpPr>
          <p:spPr>
            <a:xfrm>
              <a:off x="6361581"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财务</a:t>
              </a:r>
              <a:endParaRPr lang="zh-CN" altLang="en-US" sz="1000">
                <a:solidFill>
                  <a:schemeClr val="bg1">
                    <a:lumMod val="85000"/>
                  </a:schemeClr>
                </a:solidFill>
              </a:endParaRPr>
            </a:p>
          </p:txBody>
        </p:sp>
        <p:sp>
          <p:nvSpPr>
            <p:cNvPr id="14" name="矩形 13">
              <a:extLst>
                <a:ext uri="{FF2B5EF4-FFF2-40B4-BE49-F238E27FC236}">
                  <a16:creationId xmlns:a16="http://schemas.microsoft.com/office/drawing/2014/main" id="{FFC988F0-BAB1-4085-9FCF-EA0D0E65C383}"/>
                </a:ext>
              </a:extLst>
            </p:cNvPr>
            <p:cNvSpPr/>
            <p:nvPr/>
          </p:nvSpPr>
          <p:spPr>
            <a:xfrm>
              <a:off x="706027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人力</a:t>
              </a:r>
              <a:endParaRPr lang="zh-CN" altLang="en-US" sz="1000">
                <a:solidFill>
                  <a:schemeClr val="bg1">
                    <a:lumMod val="85000"/>
                  </a:schemeClr>
                </a:solidFill>
              </a:endParaRPr>
            </a:p>
          </p:txBody>
        </p:sp>
        <p:sp>
          <p:nvSpPr>
            <p:cNvPr id="15" name="矩形 14">
              <a:extLst>
                <a:ext uri="{FF2B5EF4-FFF2-40B4-BE49-F238E27FC236}">
                  <a16:creationId xmlns:a16="http://schemas.microsoft.com/office/drawing/2014/main" id="{0E8BA215-53D2-49B6-BF4D-DA4170B3238E}"/>
                </a:ext>
              </a:extLst>
            </p:cNvPr>
            <p:cNvSpPr/>
            <p:nvPr/>
          </p:nvSpPr>
          <p:spPr>
            <a:xfrm>
              <a:off x="775896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协同</a:t>
              </a:r>
              <a:endParaRPr lang="zh-CN" altLang="en-US" sz="1000">
                <a:solidFill>
                  <a:schemeClr val="bg1">
                    <a:lumMod val="85000"/>
                  </a:schemeClr>
                </a:solidFill>
              </a:endParaRPr>
            </a:p>
          </p:txBody>
        </p:sp>
        <p:sp>
          <p:nvSpPr>
            <p:cNvPr id="16" name="矩形 15">
              <a:extLst>
                <a:ext uri="{FF2B5EF4-FFF2-40B4-BE49-F238E27FC236}">
                  <a16:creationId xmlns:a16="http://schemas.microsoft.com/office/drawing/2014/main" id="{F421B64E-9FD1-4734-A405-58BEFCE3AF99}"/>
                </a:ext>
              </a:extLst>
            </p:cNvPr>
            <p:cNvSpPr/>
            <p:nvPr/>
          </p:nvSpPr>
          <p:spPr>
            <a:xfrm>
              <a:off x="845765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平台</a:t>
              </a:r>
              <a:endParaRPr lang="zh-CN" altLang="en-US" sz="1000">
                <a:solidFill>
                  <a:schemeClr val="bg1">
                    <a:lumMod val="85000"/>
                  </a:schemeClr>
                </a:solidFill>
              </a:endParaRPr>
            </a:p>
          </p:txBody>
        </p:sp>
      </p:grpSp>
      <p:grpSp>
        <p:nvGrpSpPr>
          <p:cNvPr id="17" name="组合 16">
            <a:extLst>
              <a:ext uri="{FF2B5EF4-FFF2-40B4-BE49-F238E27FC236}">
                <a16:creationId xmlns:a16="http://schemas.microsoft.com/office/drawing/2014/main" id="{AC6D83E1-DD98-44BE-AF19-88055EE9A972}"/>
              </a:ext>
            </a:extLst>
          </p:cNvPr>
          <p:cNvGrpSpPr/>
          <p:nvPr userDrawn="1"/>
        </p:nvGrpSpPr>
        <p:grpSpPr>
          <a:xfrm>
            <a:off x="4003675" y="6329534"/>
            <a:ext cx="4213225" cy="109537"/>
            <a:chOff x="4150008" y="2907565"/>
            <a:chExt cx="4213225" cy="109537"/>
          </a:xfrm>
        </p:grpSpPr>
        <p:cxnSp>
          <p:nvCxnSpPr>
            <p:cNvPr id="18" name="直接连接符 17">
              <a:extLst>
                <a:ext uri="{FF2B5EF4-FFF2-40B4-BE49-F238E27FC236}">
                  <a16:creationId xmlns:a16="http://schemas.microsoft.com/office/drawing/2014/main" id="{6AF86C0E-4EF1-41FB-83D2-5208E88E37F3}"/>
                </a:ext>
              </a:extLst>
            </p:cNvPr>
            <p:cNvCxnSpPr/>
            <p:nvPr/>
          </p:nvCxnSpPr>
          <p:spPr>
            <a:xfrm>
              <a:off x="415000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443FE5A-D770-4C60-B6BD-AB44F0044DD0}"/>
                </a:ext>
              </a:extLst>
            </p:cNvPr>
            <p:cNvCxnSpPr/>
            <p:nvPr/>
          </p:nvCxnSpPr>
          <p:spPr>
            <a:xfrm>
              <a:off x="4852212"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FF8F1EA6-2D40-4657-8F32-8F98EC4CF29A}"/>
                </a:ext>
              </a:extLst>
            </p:cNvPr>
            <p:cNvCxnSpPr/>
            <p:nvPr/>
          </p:nvCxnSpPr>
          <p:spPr>
            <a:xfrm>
              <a:off x="5554416"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756A173E-E67F-41BA-B83F-912533984C66}"/>
                </a:ext>
              </a:extLst>
            </p:cNvPr>
            <p:cNvCxnSpPr/>
            <p:nvPr/>
          </p:nvCxnSpPr>
          <p:spPr>
            <a:xfrm>
              <a:off x="6256620"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1B1D0080-C352-44FC-B4A9-7A9C916CF7BF}"/>
                </a:ext>
              </a:extLst>
            </p:cNvPr>
            <p:cNvCxnSpPr/>
            <p:nvPr/>
          </p:nvCxnSpPr>
          <p:spPr>
            <a:xfrm>
              <a:off x="6958824"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E6E11A23-671E-4B80-891D-6831D77626D2}"/>
                </a:ext>
              </a:extLst>
            </p:cNvPr>
            <p:cNvCxnSpPr/>
            <p:nvPr/>
          </p:nvCxnSpPr>
          <p:spPr>
            <a:xfrm>
              <a:off x="766102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1FF4C9A4-7E5C-4609-B573-55CBAF230769}"/>
                </a:ext>
              </a:extLst>
            </p:cNvPr>
            <p:cNvCxnSpPr/>
            <p:nvPr/>
          </p:nvCxnSpPr>
          <p:spPr>
            <a:xfrm>
              <a:off x="8363233"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4" name="文本占位符 33">
            <a:extLst>
              <a:ext uri="{FF2B5EF4-FFF2-40B4-BE49-F238E27FC236}">
                <a16:creationId xmlns:a16="http://schemas.microsoft.com/office/drawing/2014/main" id="{6112873E-1D4A-4012-9DED-377DA93F46DA}"/>
              </a:ext>
            </a:extLst>
          </p:cNvPr>
          <p:cNvSpPr>
            <a:spLocks noGrp="1"/>
          </p:cNvSpPr>
          <p:nvPr>
            <p:ph type="body" sz="quarter" idx="10"/>
          </p:nvPr>
        </p:nvSpPr>
        <p:spPr>
          <a:xfrm>
            <a:off x="764562" y="554577"/>
            <a:ext cx="6371897" cy="584775"/>
          </a:xfrm>
        </p:spPr>
        <p:txBody>
          <a:bodyPr>
            <a:normAutofit/>
          </a:bodyPr>
          <a:lstStyle>
            <a:lvl1pPr marL="0" indent="0">
              <a:buNone/>
              <a:defRPr kumimoji="0" lang="zh-CN" altLang="en-US" sz="3200" b="1" i="0" u="none" strike="noStrike" kern="0" cap="none" spc="0" normalizeH="0" baseline="0">
                <a:ln>
                  <a:noFill/>
                </a:ln>
                <a:solidFill>
                  <a:schemeClr val="accent1"/>
                </a:solidFill>
                <a:effectLst/>
                <a:uLnTx/>
                <a:uFillTx/>
                <a:latin typeface="Arial"/>
                <a:ea typeface="Microsoft YaHei"/>
                <a:cs typeface="+mn-ea"/>
              </a:defRPr>
            </a:lvl1pPr>
          </a:lstStyle>
          <a:p>
            <a:pPr lvl="0"/>
            <a:endParaRPr lang="zh-CN" altLang="en-US"/>
          </a:p>
        </p:txBody>
      </p:sp>
      <p:sp>
        <p:nvSpPr>
          <p:cNvPr id="37" name="任意多边形: 形状 36">
            <a:extLst>
              <a:ext uri="{FF2B5EF4-FFF2-40B4-BE49-F238E27FC236}">
                <a16:creationId xmlns:a16="http://schemas.microsoft.com/office/drawing/2014/main" id="{85225378-1381-4FCF-B824-418E22C0365A}"/>
              </a:ext>
            </a:extLst>
          </p:cNvPr>
          <p:cNvSpPr/>
          <p:nvPr/>
        </p:nvSpPr>
        <p:spPr>
          <a:xfrm>
            <a:off x="280091" y="471691"/>
            <a:ext cx="1014529" cy="135663"/>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8E3DA8D8-AECB-4025-90CC-0D7944165E82}"/>
              </a:ext>
            </a:extLst>
          </p:cNvPr>
          <p:cNvSpPr/>
          <p:nvPr userDrawn="1"/>
        </p:nvSpPr>
        <p:spPr>
          <a:xfrm rot="5400000" flipH="1">
            <a:off x="1294620" y="442784"/>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cxnSp>
        <p:nvCxnSpPr>
          <p:cNvPr id="42" name="直接连接符 41">
            <a:extLst>
              <a:ext uri="{FF2B5EF4-FFF2-40B4-BE49-F238E27FC236}">
                <a16:creationId xmlns:a16="http://schemas.microsoft.com/office/drawing/2014/main" id="{FC1D710E-8715-4380-A162-E5C627213C0F}"/>
              </a:ext>
            </a:extLst>
          </p:cNvPr>
          <p:cNvCxnSpPr>
            <a:cxnSpLocks/>
          </p:cNvCxnSpPr>
          <p:nvPr userDrawn="1"/>
        </p:nvCxnSpPr>
        <p:spPr>
          <a:xfrm>
            <a:off x="66675" y="754857"/>
            <a:ext cx="488156"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36AA74F7-C1DB-494F-AE4A-D78CD9150F9C}"/>
              </a:ext>
            </a:extLst>
          </p:cNvPr>
          <p:cNvCxnSpPr/>
          <p:nvPr userDrawn="1"/>
        </p:nvCxnSpPr>
        <p:spPr>
          <a:xfrm>
            <a:off x="150019" y="895350"/>
            <a:ext cx="590550"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45" name="任意多边形: 形状 44">
            <a:extLst>
              <a:ext uri="{FF2B5EF4-FFF2-40B4-BE49-F238E27FC236}">
                <a16:creationId xmlns:a16="http://schemas.microsoft.com/office/drawing/2014/main" id="{6FFD47BA-0424-4D3A-9742-273D71637627}"/>
              </a:ext>
            </a:extLst>
          </p:cNvPr>
          <p:cNvSpPr/>
          <p:nvPr userDrawn="1"/>
        </p:nvSpPr>
        <p:spPr>
          <a:xfrm flipV="1">
            <a:off x="347664" y="1025179"/>
            <a:ext cx="658122" cy="88004"/>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id="{36D3CE81-1BCF-47EF-BBEC-5036BFB031E3}"/>
              </a:ext>
            </a:extLst>
          </p:cNvPr>
          <p:cNvSpPr/>
          <p:nvPr userDrawn="1"/>
        </p:nvSpPr>
        <p:spPr>
          <a:xfrm rot="5400000" flipH="1">
            <a:off x="1005786" y="1080335"/>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pic>
        <p:nvPicPr>
          <p:cNvPr id="281" name="图片 280">
            <a:extLst>
              <a:ext uri="{FF2B5EF4-FFF2-40B4-BE49-F238E27FC236}">
                <a16:creationId xmlns:a16="http://schemas.microsoft.com/office/drawing/2014/main" id="{E2E7340C-5198-4879-B28C-6A66F9A526E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3722206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背景（光源左上方）">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id="{8289F625-D711-471F-9FD1-DFF7F0E208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005347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内页模板">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E79BCC98-9CA3-464A-B5E1-4374E0E800DC}"/>
              </a:ext>
            </a:extLst>
          </p:cNvPr>
          <p:cNvGrpSpPr/>
          <p:nvPr userDrawn="1"/>
        </p:nvGrpSpPr>
        <p:grpSpPr>
          <a:xfrm>
            <a:off x="406684" y="818382"/>
            <a:ext cx="11378632" cy="5825384"/>
            <a:chOff x="940596" y="1700228"/>
            <a:chExt cx="6850085" cy="3506956"/>
          </a:xfrm>
          <a:solidFill>
            <a:srgbClr val="E8E8E8">
              <a:alpha val="40000"/>
            </a:srgbClr>
          </a:solidFill>
        </p:grpSpPr>
        <p:sp>
          <p:nvSpPr>
            <p:cNvPr id="28" name="Freeform 250">
              <a:extLst>
                <a:ext uri="{FF2B5EF4-FFF2-40B4-BE49-F238E27FC236}">
                  <a16:creationId xmlns:a16="http://schemas.microsoft.com/office/drawing/2014/main" id="{0A9C33EB-9897-45DB-8855-273ED25B456F}"/>
                </a:ext>
              </a:extLst>
            </p:cNvPr>
            <p:cNvSpPr>
              <a:spLocks/>
            </p:cNvSpPr>
            <p:nvPr/>
          </p:nvSpPr>
          <p:spPr bwMode="auto">
            <a:xfrm>
              <a:off x="6781532" y="3590547"/>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9" name="Freeform 251">
              <a:extLst>
                <a:ext uri="{FF2B5EF4-FFF2-40B4-BE49-F238E27FC236}">
                  <a16:creationId xmlns:a16="http://schemas.microsoft.com/office/drawing/2014/main" id="{7B8E4ED2-DEF0-4D04-A397-4D69E1462977}"/>
                </a:ext>
              </a:extLst>
            </p:cNvPr>
            <p:cNvSpPr>
              <a:spLocks/>
            </p:cNvSpPr>
            <p:nvPr/>
          </p:nvSpPr>
          <p:spPr bwMode="auto">
            <a:xfrm>
              <a:off x="6668655" y="4405230"/>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0" name="Freeform 252">
              <a:extLst>
                <a:ext uri="{FF2B5EF4-FFF2-40B4-BE49-F238E27FC236}">
                  <a16:creationId xmlns:a16="http://schemas.microsoft.com/office/drawing/2014/main" id="{E69C9900-A27B-44B0-9722-88C878DE57A2}"/>
                </a:ext>
              </a:extLst>
            </p:cNvPr>
            <p:cNvSpPr>
              <a:spLocks/>
            </p:cNvSpPr>
            <p:nvPr/>
          </p:nvSpPr>
          <p:spPr bwMode="auto">
            <a:xfrm>
              <a:off x="6756261" y="5126034"/>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1" name="Freeform 253">
              <a:extLst>
                <a:ext uri="{FF2B5EF4-FFF2-40B4-BE49-F238E27FC236}">
                  <a16:creationId xmlns:a16="http://schemas.microsoft.com/office/drawing/2014/main" id="{EC1668E0-9B26-4C06-9804-DB4A80227299}"/>
                </a:ext>
              </a:extLst>
            </p:cNvPr>
            <p:cNvSpPr>
              <a:spLocks/>
            </p:cNvSpPr>
            <p:nvPr/>
          </p:nvSpPr>
          <p:spPr bwMode="auto">
            <a:xfrm>
              <a:off x="6737729" y="4155415"/>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2" name="Freeform 254">
              <a:extLst>
                <a:ext uri="{FF2B5EF4-FFF2-40B4-BE49-F238E27FC236}">
                  <a16:creationId xmlns:a16="http://schemas.microsoft.com/office/drawing/2014/main" id="{16F33C58-4C52-43D9-8D7E-ACCE29091551}"/>
                </a:ext>
              </a:extLst>
            </p:cNvPr>
            <p:cNvSpPr>
              <a:spLocks/>
            </p:cNvSpPr>
            <p:nvPr/>
          </p:nvSpPr>
          <p:spPr bwMode="auto">
            <a:xfrm>
              <a:off x="6660232" y="3861048"/>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3" name="Freeform 255">
              <a:extLst>
                <a:ext uri="{FF2B5EF4-FFF2-40B4-BE49-F238E27FC236}">
                  <a16:creationId xmlns:a16="http://schemas.microsoft.com/office/drawing/2014/main" id="{EC936DD5-061A-40DB-BEDF-FC9C8D0C73B5}"/>
                </a:ext>
              </a:extLst>
            </p:cNvPr>
            <p:cNvSpPr>
              <a:spLocks/>
            </p:cNvSpPr>
            <p:nvPr/>
          </p:nvSpPr>
          <p:spPr bwMode="auto">
            <a:xfrm>
              <a:off x="6380567" y="3590547"/>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5" name="Freeform 256">
              <a:extLst>
                <a:ext uri="{FF2B5EF4-FFF2-40B4-BE49-F238E27FC236}">
                  <a16:creationId xmlns:a16="http://schemas.microsoft.com/office/drawing/2014/main" id="{AE61F726-49ED-4B0E-B38C-66236B378708}"/>
                </a:ext>
              </a:extLst>
            </p:cNvPr>
            <p:cNvSpPr>
              <a:spLocks/>
            </p:cNvSpPr>
            <p:nvPr/>
          </p:nvSpPr>
          <p:spPr bwMode="auto">
            <a:xfrm>
              <a:off x="5428699" y="2199858"/>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6" name="Freeform 257">
              <a:extLst>
                <a:ext uri="{FF2B5EF4-FFF2-40B4-BE49-F238E27FC236}">
                  <a16:creationId xmlns:a16="http://schemas.microsoft.com/office/drawing/2014/main" id="{36F41754-6D80-44CB-B5F2-476E68E67B34}"/>
                </a:ext>
              </a:extLst>
            </p:cNvPr>
            <p:cNvSpPr>
              <a:spLocks/>
            </p:cNvSpPr>
            <p:nvPr/>
          </p:nvSpPr>
          <p:spPr bwMode="auto">
            <a:xfrm>
              <a:off x="5662875" y="2853832"/>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9" name="Freeform 258">
              <a:extLst>
                <a:ext uri="{FF2B5EF4-FFF2-40B4-BE49-F238E27FC236}">
                  <a16:creationId xmlns:a16="http://schemas.microsoft.com/office/drawing/2014/main" id="{D86CF023-98B8-4617-B4E4-4F6E34EE6821}"/>
                </a:ext>
              </a:extLst>
            </p:cNvPr>
            <p:cNvSpPr>
              <a:spLocks/>
            </p:cNvSpPr>
            <p:nvPr/>
          </p:nvSpPr>
          <p:spPr bwMode="auto">
            <a:xfrm>
              <a:off x="5704993" y="2098022"/>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0" name="Freeform 259">
              <a:extLst>
                <a:ext uri="{FF2B5EF4-FFF2-40B4-BE49-F238E27FC236}">
                  <a16:creationId xmlns:a16="http://schemas.microsoft.com/office/drawing/2014/main" id="{2BD64830-313F-4182-985D-A81DB26D46C0}"/>
                </a:ext>
              </a:extLst>
            </p:cNvPr>
            <p:cNvSpPr>
              <a:spLocks/>
            </p:cNvSpPr>
            <p:nvPr/>
          </p:nvSpPr>
          <p:spPr bwMode="auto">
            <a:xfrm>
              <a:off x="5762274" y="1977093"/>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1" name="Freeform 260">
              <a:extLst>
                <a:ext uri="{FF2B5EF4-FFF2-40B4-BE49-F238E27FC236}">
                  <a16:creationId xmlns:a16="http://schemas.microsoft.com/office/drawing/2014/main" id="{A1F9A52D-AF74-403E-AE56-18FEC1327925}"/>
                </a:ext>
              </a:extLst>
            </p:cNvPr>
            <p:cNvSpPr>
              <a:spLocks/>
            </p:cNvSpPr>
            <p:nvPr/>
          </p:nvSpPr>
          <p:spPr bwMode="auto">
            <a:xfrm>
              <a:off x="5833032" y="2145758"/>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4" name="Freeform 261">
              <a:extLst>
                <a:ext uri="{FF2B5EF4-FFF2-40B4-BE49-F238E27FC236}">
                  <a16:creationId xmlns:a16="http://schemas.microsoft.com/office/drawing/2014/main" id="{29A579F6-477B-4947-80E4-662E2954989E}"/>
                </a:ext>
              </a:extLst>
            </p:cNvPr>
            <p:cNvSpPr>
              <a:spLocks/>
            </p:cNvSpPr>
            <p:nvPr/>
          </p:nvSpPr>
          <p:spPr bwMode="auto">
            <a:xfrm>
              <a:off x="5854934" y="2005734"/>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7" name="Freeform 262">
              <a:extLst>
                <a:ext uri="{FF2B5EF4-FFF2-40B4-BE49-F238E27FC236}">
                  <a16:creationId xmlns:a16="http://schemas.microsoft.com/office/drawing/2014/main" id="{E3622926-4DAD-4A26-B14E-5A9D29A9276A}"/>
                </a:ext>
              </a:extLst>
            </p:cNvPr>
            <p:cNvSpPr>
              <a:spLocks/>
            </p:cNvSpPr>
            <p:nvPr/>
          </p:nvSpPr>
          <p:spPr bwMode="auto">
            <a:xfrm>
              <a:off x="6080687" y="1902308"/>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8" name="Freeform 263">
              <a:extLst>
                <a:ext uri="{FF2B5EF4-FFF2-40B4-BE49-F238E27FC236}">
                  <a16:creationId xmlns:a16="http://schemas.microsoft.com/office/drawing/2014/main" id="{3AF5FAE1-B624-4139-8E9D-2382AC781C8D}"/>
                </a:ext>
              </a:extLst>
            </p:cNvPr>
            <p:cNvSpPr>
              <a:spLocks/>
            </p:cNvSpPr>
            <p:nvPr/>
          </p:nvSpPr>
          <p:spPr bwMode="auto">
            <a:xfrm>
              <a:off x="6132913" y="2018464"/>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9" name="Freeform 264">
              <a:extLst>
                <a:ext uri="{FF2B5EF4-FFF2-40B4-BE49-F238E27FC236}">
                  <a16:creationId xmlns:a16="http://schemas.microsoft.com/office/drawing/2014/main" id="{DC464629-C08E-429F-8165-C1587955ED33}"/>
                </a:ext>
              </a:extLst>
            </p:cNvPr>
            <p:cNvSpPr>
              <a:spLocks/>
            </p:cNvSpPr>
            <p:nvPr/>
          </p:nvSpPr>
          <p:spPr bwMode="auto">
            <a:xfrm>
              <a:off x="6134598" y="2126664"/>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0" name="Freeform 265">
              <a:extLst>
                <a:ext uri="{FF2B5EF4-FFF2-40B4-BE49-F238E27FC236}">
                  <a16:creationId xmlns:a16="http://schemas.microsoft.com/office/drawing/2014/main" id="{3CBBDF61-4C14-4338-9755-CFFCD577D429}"/>
                </a:ext>
              </a:extLst>
            </p:cNvPr>
            <p:cNvSpPr>
              <a:spLocks/>
            </p:cNvSpPr>
            <p:nvPr/>
          </p:nvSpPr>
          <p:spPr bwMode="auto">
            <a:xfrm>
              <a:off x="6212095" y="1918219"/>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1" name="Freeform 266">
              <a:extLst>
                <a:ext uri="{FF2B5EF4-FFF2-40B4-BE49-F238E27FC236}">
                  <a16:creationId xmlns:a16="http://schemas.microsoft.com/office/drawing/2014/main" id="{39774454-2601-4E1D-A4FE-ADF64657988E}"/>
                </a:ext>
              </a:extLst>
            </p:cNvPr>
            <p:cNvSpPr>
              <a:spLocks/>
            </p:cNvSpPr>
            <p:nvPr/>
          </p:nvSpPr>
          <p:spPr bwMode="auto">
            <a:xfrm>
              <a:off x="6235681" y="1994596"/>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2" name="Freeform 267">
              <a:extLst>
                <a:ext uri="{FF2B5EF4-FFF2-40B4-BE49-F238E27FC236}">
                  <a16:creationId xmlns:a16="http://schemas.microsoft.com/office/drawing/2014/main" id="{63AC5FD0-7668-4952-8796-DFA1F1A8DD0B}"/>
                </a:ext>
              </a:extLst>
            </p:cNvPr>
            <p:cNvSpPr>
              <a:spLocks/>
            </p:cNvSpPr>
            <p:nvPr/>
          </p:nvSpPr>
          <p:spPr bwMode="auto">
            <a:xfrm>
              <a:off x="6249159" y="1806837"/>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3" name="Freeform 268">
              <a:extLst>
                <a:ext uri="{FF2B5EF4-FFF2-40B4-BE49-F238E27FC236}">
                  <a16:creationId xmlns:a16="http://schemas.microsoft.com/office/drawing/2014/main" id="{D2B4F3EF-F805-4619-A9F3-3B59CD96AB20}"/>
                </a:ext>
              </a:extLst>
            </p:cNvPr>
            <p:cNvSpPr>
              <a:spLocks/>
            </p:cNvSpPr>
            <p:nvPr/>
          </p:nvSpPr>
          <p:spPr bwMode="auto">
            <a:xfrm>
              <a:off x="6249159" y="2058243"/>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4" name="Freeform 269">
              <a:extLst>
                <a:ext uri="{FF2B5EF4-FFF2-40B4-BE49-F238E27FC236}">
                  <a16:creationId xmlns:a16="http://schemas.microsoft.com/office/drawing/2014/main" id="{06BC5FB0-8A88-422F-89D6-925CB0AB24DD}"/>
                </a:ext>
              </a:extLst>
            </p:cNvPr>
            <p:cNvSpPr>
              <a:spLocks/>
            </p:cNvSpPr>
            <p:nvPr/>
          </p:nvSpPr>
          <p:spPr bwMode="auto">
            <a:xfrm>
              <a:off x="6250844" y="1967546"/>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5" name="Freeform 270">
              <a:extLst>
                <a:ext uri="{FF2B5EF4-FFF2-40B4-BE49-F238E27FC236}">
                  <a16:creationId xmlns:a16="http://schemas.microsoft.com/office/drawing/2014/main" id="{764B32FC-6376-4B00-A29B-1896FE81C426}"/>
                </a:ext>
              </a:extLst>
            </p:cNvPr>
            <p:cNvSpPr>
              <a:spLocks/>
            </p:cNvSpPr>
            <p:nvPr/>
          </p:nvSpPr>
          <p:spPr bwMode="auto">
            <a:xfrm>
              <a:off x="6260952" y="2120299"/>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6" name="Freeform 271">
              <a:extLst>
                <a:ext uri="{FF2B5EF4-FFF2-40B4-BE49-F238E27FC236}">
                  <a16:creationId xmlns:a16="http://schemas.microsoft.com/office/drawing/2014/main" id="{32651CED-375A-4875-B98C-606ADFF9D6D2}"/>
                </a:ext>
              </a:extLst>
            </p:cNvPr>
            <p:cNvSpPr>
              <a:spLocks/>
            </p:cNvSpPr>
            <p:nvPr/>
          </p:nvSpPr>
          <p:spPr bwMode="auto">
            <a:xfrm>
              <a:off x="6326656" y="1720913"/>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7" name="Freeform 272">
              <a:extLst>
                <a:ext uri="{FF2B5EF4-FFF2-40B4-BE49-F238E27FC236}">
                  <a16:creationId xmlns:a16="http://schemas.microsoft.com/office/drawing/2014/main" id="{359DC3A2-ADCB-404B-8A29-CC9F8FABE7E4}"/>
                </a:ext>
              </a:extLst>
            </p:cNvPr>
            <p:cNvSpPr>
              <a:spLocks/>
            </p:cNvSpPr>
            <p:nvPr/>
          </p:nvSpPr>
          <p:spPr bwMode="auto">
            <a:xfrm>
              <a:off x="6362036" y="2128255"/>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8" name="Freeform 273">
              <a:extLst>
                <a:ext uri="{FF2B5EF4-FFF2-40B4-BE49-F238E27FC236}">
                  <a16:creationId xmlns:a16="http://schemas.microsoft.com/office/drawing/2014/main" id="{445EDB83-37AB-414C-801C-898DED8607ED}"/>
                </a:ext>
              </a:extLst>
            </p:cNvPr>
            <p:cNvSpPr>
              <a:spLocks/>
            </p:cNvSpPr>
            <p:nvPr/>
          </p:nvSpPr>
          <p:spPr bwMode="auto">
            <a:xfrm>
              <a:off x="6415947" y="2409893"/>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9" name="Freeform 274">
              <a:extLst>
                <a:ext uri="{FF2B5EF4-FFF2-40B4-BE49-F238E27FC236}">
                  <a16:creationId xmlns:a16="http://schemas.microsoft.com/office/drawing/2014/main" id="{E91FBD37-1E4B-48FA-904C-AEFF93F4CAC3}"/>
                </a:ext>
              </a:extLst>
            </p:cNvPr>
            <p:cNvSpPr>
              <a:spLocks/>
            </p:cNvSpPr>
            <p:nvPr/>
          </p:nvSpPr>
          <p:spPr bwMode="auto">
            <a:xfrm>
              <a:off x="6926418" y="2829964"/>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0" name="Freeform 275">
              <a:extLst>
                <a:ext uri="{FF2B5EF4-FFF2-40B4-BE49-F238E27FC236}">
                  <a16:creationId xmlns:a16="http://schemas.microsoft.com/office/drawing/2014/main" id="{02C1BEC4-40EA-4577-9B07-A30870BBA01D}"/>
                </a:ext>
              </a:extLst>
            </p:cNvPr>
            <p:cNvSpPr>
              <a:spLocks/>
            </p:cNvSpPr>
            <p:nvPr/>
          </p:nvSpPr>
          <p:spPr bwMode="auto">
            <a:xfrm>
              <a:off x="6629907" y="4316124"/>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1" name="Freeform 276">
              <a:extLst>
                <a:ext uri="{FF2B5EF4-FFF2-40B4-BE49-F238E27FC236}">
                  <a16:creationId xmlns:a16="http://schemas.microsoft.com/office/drawing/2014/main" id="{26EDFCD1-587D-4291-BBDB-6E23BD9369D1}"/>
                </a:ext>
              </a:extLst>
            </p:cNvPr>
            <p:cNvSpPr>
              <a:spLocks/>
            </p:cNvSpPr>
            <p:nvPr/>
          </p:nvSpPr>
          <p:spPr bwMode="auto">
            <a:xfrm>
              <a:off x="6636645" y="5021016"/>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2" name="Freeform 277">
              <a:extLst>
                <a:ext uri="{FF2B5EF4-FFF2-40B4-BE49-F238E27FC236}">
                  <a16:creationId xmlns:a16="http://schemas.microsoft.com/office/drawing/2014/main" id="{BC5E2371-4A9A-47E3-BDD8-89F3750DA755}"/>
                </a:ext>
              </a:extLst>
            </p:cNvPr>
            <p:cNvSpPr>
              <a:spLocks/>
            </p:cNvSpPr>
            <p:nvPr/>
          </p:nvSpPr>
          <p:spPr bwMode="auto">
            <a:xfrm>
              <a:off x="6650123" y="4850760"/>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3" name="Freeform 278">
              <a:extLst>
                <a:ext uri="{FF2B5EF4-FFF2-40B4-BE49-F238E27FC236}">
                  <a16:creationId xmlns:a16="http://schemas.microsoft.com/office/drawing/2014/main" id="{5C9EC132-844D-4251-9207-24F015205DDB}"/>
                </a:ext>
              </a:extLst>
            </p:cNvPr>
            <p:cNvSpPr>
              <a:spLocks/>
            </p:cNvSpPr>
            <p:nvPr/>
          </p:nvSpPr>
          <p:spPr bwMode="auto">
            <a:xfrm>
              <a:off x="6661916" y="5145128"/>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4" name="Freeform 279">
              <a:extLst>
                <a:ext uri="{FF2B5EF4-FFF2-40B4-BE49-F238E27FC236}">
                  <a16:creationId xmlns:a16="http://schemas.microsoft.com/office/drawing/2014/main" id="{D1A6FDCB-CCA4-45D3-9B3B-96C638D132B2}"/>
                </a:ext>
              </a:extLst>
            </p:cNvPr>
            <p:cNvSpPr>
              <a:spLocks/>
            </p:cNvSpPr>
            <p:nvPr/>
          </p:nvSpPr>
          <p:spPr bwMode="auto">
            <a:xfrm>
              <a:off x="6666970" y="5106940"/>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5" name="Freeform 280">
              <a:extLst>
                <a:ext uri="{FF2B5EF4-FFF2-40B4-BE49-F238E27FC236}">
                  <a16:creationId xmlns:a16="http://schemas.microsoft.com/office/drawing/2014/main" id="{DAA24F25-49F7-4B61-871D-37BD2933801B}"/>
                </a:ext>
              </a:extLst>
            </p:cNvPr>
            <p:cNvSpPr>
              <a:spLocks/>
            </p:cNvSpPr>
            <p:nvPr/>
          </p:nvSpPr>
          <p:spPr bwMode="auto">
            <a:xfrm>
              <a:off x="6693926" y="5157857"/>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6" name="Freeform 281">
              <a:extLst>
                <a:ext uri="{FF2B5EF4-FFF2-40B4-BE49-F238E27FC236}">
                  <a16:creationId xmlns:a16="http://schemas.microsoft.com/office/drawing/2014/main" id="{DF9F7FAA-2F2B-4C5B-9288-901D29823064}"/>
                </a:ext>
              </a:extLst>
            </p:cNvPr>
            <p:cNvSpPr>
              <a:spLocks/>
            </p:cNvSpPr>
            <p:nvPr/>
          </p:nvSpPr>
          <p:spPr bwMode="auto">
            <a:xfrm>
              <a:off x="6707404" y="5126034"/>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7" name="Freeform 282">
              <a:extLst>
                <a:ext uri="{FF2B5EF4-FFF2-40B4-BE49-F238E27FC236}">
                  <a16:creationId xmlns:a16="http://schemas.microsoft.com/office/drawing/2014/main" id="{8F5C8FB0-1DAE-4E35-A49B-A13801E5B8AE}"/>
                </a:ext>
              </a:extLst>
            </p:cNvPr>
            <p:cNvSpPr>
              <a:spLocks/>
            </p:cNvSpPr>
            <p:nvPr/>
          </p:nvSpPr>
          <p:spPr bwMode="auto">
            <a:xfrm>
              <a:off x="6732675" y="5194455"/>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8" name="Freeform 283">
              <a:extLst>
                <a:ext uri="{FF2B5EF4-FFF2-40B4-BE49-F238E27FC236}">
                  <a16:creationId xmlns:a16="http://schemas.microsoft.com/office/drawing/2014/main" id="{0002981B-4328-4F86-B3CF-EA24FBB373AB}"/>
                </a:ext>
              </a:extLst>
            </p:cNvPr>
            <p:cNvSpPr>
              <a:spLocks/>
            </p:cNvSpPr>
            <p:nvPr/>
          </p:nvSpPr>
          <p:spPr bwMode="auto">
            <a:xfrm>
              <a:off x="6768054" y="5186499"/>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9" name="Freeform 284">
              <a:extLst>
                <a:ext uri="{FF2B5EF4-FFF2-40B4-BE49-F238E27FC236}">
                  <a16:creationId xmlns:a16="http://schemas.microsoft.com/office/drawing/2014/main" id="{446A5B02-B510-4F53-889C-048A46530D7D}"/>
                </a:ext>
              </a:extLst>
            </p:cNvPr>
            <p:cNvSpPr>
              <a:spLocks/>
            </p:cNvSpPr>
            <p:nvPr/>
          </p:nvSpPr>
          <p:spPr bwMode="auto">
            <a:xfrm>
              <a:off x="6569256" y="3716250"/>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0" name="Freeform 285">
              <a:extLst>
                <a:ext uri="{FF2B5EF4-FFF2-40B4-BE49-F238E27FC236}">
                  <a16:creationId xmlns:a16="http://schemas.microsoft.com/office/drawing/2014/main" id="{7C60D197-D2FA-47BB-A3DF-58668AEF3D3B}"/>
                </a:ext>
              </a:extLst>
            </p:cNvPr>
            <p:cNvSpPr>
              <a:spLocks/>
            </p:cNvSpPr>
            <p:nvPr/>
          </p:nvSpPr>
          <p:spPr bwMode="auto">
            <a:xfrm>
              <a:off x="6442902" y="3743300"/>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1" name="Freeform 286">
              <a:extLst>
                <a:ext uri="{FF2B5EF4-FFF2-40B4-BE49-F238E27FC236}">
                  <a16:creationId xmlns:a16="http://schemas.microsoft.com/office/drawing/2014/main" id="{936B0095-E921-4B95-92BA-41A93C5EA169}"/>
                </a:ext>
              </a:extLst>
            </p:cNvPr>
            <p:cNvSpPr>
              <a:spLocks/>
            </p:cNvSpPr>
            <p:nvPr/>
          </p:nvSpPr>
          <p:spPr bwMode="auto">
            <a:xfrm>
              <a:off x="6456380" y="3495077"/>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2" name="Freeform 287">
              <a:extLst>
                <a:ext uri="{FF2B5EF4-FFF2-40B4-BE49-F238E27FC236}">
                  <a16:creationId xmlns:a16="http://schemas.microsoft.com/office/drawing/2014/main" id="{20BEF75A-AEEE-4D99-A159-EA90E1FF38EB}"/>
                </a:ext>
              </a:extLst>
            </p:cNvPr>
            <p:cNvSpPr>
              <a:spLocks/>
            </p:cNvSpPr>
            <p:nvPr/>
          </p:nvSpPr>
          <p:spPr bwMode="auto">
            <a:xfrm>
              <a:off x="6698980" y="3561906"/>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3" name="Freeform 288">
              <a:extLst>
                <a:ext uri="{FF2B5EF4-FFF2-40B4-BE49-F238E27FC236}">
                  <a16:creationId xmlns:a16="http://schemas.microsoft.com/office/drawing/2014/main" id="{A981D3C2-C173-497F-9742-1AD9EF3E61AB}"/>
                </a:ext>
              </a:extLst>
            </p:cNvPr>
            <p:cNvSpPr>
              <a:spLocks/>
            </p:cNvSpPr>
            <p:nvPr/>
          </p:nvSpPr>
          <p:spPr bwMode="auto">
            <a:xfrm>
              <a:off x="6532193" y="3935833"/>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4" name="Freeform 289">
              <a:extLst>
                <a:ext uri="{FF2B5EF4-FFF2-40B4-BE49-F238E27FC236}">
                  <a16:creationId xmlns:a16="http://schemas.microsoft.com/office/drawing/2014/main" id="{9B0ACC4A-A334-47A7-AC62-349C4676B80B}"/>
                </a:ext>
              </a:extLst>
            </p:cNvPr>
            <p:cNvSpPr>
              <a:spLocks/>
            </p:cNvSpPr>
            <p:nvPr/>
          </p:nvSpPr>
          <p:spPr bwMode="auto">
            <a:xfrm>
              <a:off x="6362036" y="3673289"/>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5" name="Freeform 290">
              <a:extLst>
                <a:ext uri="{FF2B5EF4-FFF2-40B4-BE49-F238E27FC236}">
                  <a16:creationId xmlns:a16="http://schemas.microsoft.com/office/drawing/2014/main" id="{0378ABAC-AB2F-4A14-B5F3-301430FE53E9}"/>
                </a:ext>
              </a:extLst>
            </p:cNvPr>
            <p:cNvSpPr>
              <a:spLocks/>
            </p:cNvSpPr>
            <p:nvPr/>
          </p:nvSpPr>
          <p:spPr bwMode="auto">
            <a:xfrm>
              <a:off x="6897778" y="5089437"/>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6" name="Freeform 291">
              <a:extLst>
                <a:ext uri="{FF2B5EF4-FFF2-40B4-BE49-F238E27FC236}">
                  <a16:creationId xmlns:a16="http://schemas.microsoft.com/office/drawing/2014/main" id="{3325E392-AA26-4FBC-8DC8-060697E0DA6B}"/>
                </a:ext>
              </a:extLst>
            </p:cNvPr>
            <p:cNvSpPr>
              <a:spLocks/>
            </p:cNvSpPr>
            <p:nvPr/>
          </p:nvSpPr>
          <p:spPr bwMode="auto">
            <a:xfrm>
              <a:off x="6919679" y="5089437"/>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7" name="Freeform 292">
              <a:extLst>
                <a:ext uri="{FF2B5EF4-FFF2-40B4-BE49-F238E27FC236}">
                  <a16:creationId xmlns:a16="http://schemas.microsoft.com/office/drawing/2014/main" id="{153BC96B-F3D0-4415-86D1-88D551C56EF8}"/>
                </a:ext>
              </a:extLst>
            </p:cNvPr>
            <p:cNvSpPr>
              <a:spLocks/>
            </p:cNvSpPr>
            <p:nvPr/>
          </p:nvSpPr>
          <p:spPr bwMode="auto">
            <a:xfrm>
              <a:off x="7017393" y="3853092"/>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8" name="Freeform 293">
              <a:extLst>
                <a:ext uri="{FF2B5EF4-FFF2-40B4-BE49-F238E27FC236}">
                  <a16:creationId xmlns:a16="http://schemas.microsoft.com/office/drawing/2014/main" id="{3B9CD4D2-2E61-47D7-8D19-D4B745A4F5F7}"/>
                </a:ext>
              </a:extLst>
            </p:cNvPr>
            <p:cNvSpPr>
              <a:spLocks/>
            </p:cNvSpPr>
            <p:nvPr/>
          </p:nvSpPr>
          <p:spPr bwMode="auto">
            <a:xfrm>
              <a:off x="6677079" y="1700228"/>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9" name="Freeform 294">
              <a:extLst>
                <a:ext uri="{FF2B5EF4-FFF2-40B4-BE49-F238E27FC236}">
                  <a16:creationId xmlns:a16="http://schemas.microsoft.com/office/drawing/2014/main" id="{8C408A7B-06E6-4583-8C3D-3E5FD223DA08}"/>
                </a:ext>
              </a:extLst>
            </p:cNvPr>
            <p:cNvSpPr>
              <a:spLocks/>
            </p:cNvSpPr>
            <p:nvPr/>
          </p:nvSpPr>
          <p:spPr bwMode="auto">
            <a:xfrm>
              <a:off x="6321602" y="3601686"/>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0" name="Freeform 295">
              <a:extLst>
                <a:ext uri="{FF2B5EF4-FFF2-40B4-BE49-F238E27FC236}">
                  <a16:creationId xmlns:a16="http://schemas.microsoft.com/office/drawing/2014/main" id="{5F70DC7B-9E40-423A-843C-DDB990404729}"/>
                </a:ext>
              </a:extLst>
            </p:cNvPr>
            <p:cNvSpPr>
              <a:spLocks/>
            </p:cNvSpPr>
            <p:nvPr/>
          </p:nvSpPr>
          <p:spPr bwMode="auto">
            <a:xfrm>
              <a:off x="6891039" y="3797400"/>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1" name="Freeform 296">
              <a:extLst>
                <a:ext uri="{FF2B5EF4-FFF2-40B4-BE49-F238E27FC236}">
                  <a16:creationId xmlns:a16="http://schemas.microsoft.com/office/drawing/2014/main" id="{E3534442-4205-4B6A-BA61-46B4D2F321F4}"/>
                </a:ext>
              </a:extLst>
            </p:cNvPr>
            <p:cNvSpPr>
              <a:spLocks/>
            </p:cNvSpPr>
            <p:nvPr/>
          </p:nvSpPr>
          <p:spPr bwMode="auto">
            <a:xfrm>
              <a:off x="6650123" y="3561906"/>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2" name="Freeform 297">
              <a:extLst>
                <a:ext uri="{FF2B5EF4-FFF2-40B4-BE49-F238E27FC236}">
                  <a16:creationId xmlns:a16="http://schemas.microsoft.com/office/drawing/2014/main" id="{1DECB4CC-D152-44D5-B2DE-B7F93117018F}"/>
                </a:ext>
              </a:extLst>
            </p:cNvPr>
            <p:cNvSpPr>
              <a:spLocks/>
            </p:cNvSpPr>
            <p:nvPr/>
          </p:nvSpPr>
          <p:spPr bwMode="auto">
            <a:xfrm>
              <a:off x="6375513" y="3643056"/>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3" name="Freeform 298">
              <a:extLst>
                <a:ext uri="{FF2B5EF4-FFF2-40B4-BE49-F238E27FC236}">
                  <a16:creationId xmlns:a16="http://schemas.microsoft.com/office/drawing/2014/main" id="{20D138C0-C321-4810-9CA6-65B2EAB787D0}"/>
                </a:ext>
              </a:extLst>
            </p:cNvPr>
            <p:cNvSpPr>
              <a:spLocks/>
            </p:cNvSpPr>
            <p:nvPr/>
          </p:nvSpPr>
          <p:spPr bwMode="auto">
            <a:xfrm>
              <a:off x="7563243" y="2389208"/>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4" name="Freeform 299">
              <a:extLst>
                <a:ext uri="{FF2B5EF4-FFF2-40B4-BE49-F238E27FC236}">
                  <a16:creationId xmlns:a16="http://schemas.microsoft.com/office/drawing/2014/main" id="{7AFFCC4A-2547-4E73-AC13-86B2DE89A85B}"/>
                </a:ext>
              </a:extLst>
            </p:cNvPr>
            <p:cNvSpPr>
              <a:spLocks/>
            </p:cNvSpPr>
            <p:nvPr/>
          </p:nvSpPr>
          <p:spPr bwMode="auto">
            <a:xfrm>
              <a:off x="5868412" y="3288224"/>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5" name="Freeform 300">
              <a:extLst>
                <a:ext uri="{FF2B5EF4-FFF2-40B4-BE49-F238E27FC236}">
                  <a16:creationId xmlns:a16="http://schemas.microsoft.com/office/drawing/2014/main" id="{D7729F4C-09C6-4351-8D2B-C70FA87FD99E}"/>
                </a:ext>
              </a:extLst>
            </p:cNvPr>
            <p:cNvSpPr>
              <a:spLocks/>
            </p:cNvSpPr>
            <p:nvPr/>
          </p:nvSpPr>
          <p:spPr bwMode="auto">
            <a:xfrm>
              <a:off x="6412577" y="3662150"/>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6" name="Freeform 301">
              <a:extLst>
                <a:ext uri="{FF2B5EF4-FFF2-40B4-BE49-F238E27FC236}">
                  <a16:creationId xmlns:a16="http://schemas.microsoft.com/office/drawing/2014/main" id="{B64FBED4-E75C-4A68-A537-B0FD1B442CDA}"/>
                </a:ext>
              </a:extLst>
            </p:cNvPr>
            <p:cNvSpPr>
              <a:spLocks/>
            </p:cNvSpPr>
            <p:nvPr/>
          </p:nvSpPr>
          <p:spPr bwMode="auto">
            <a:xfrm>
              <a:off x="6490074" y="3770350"/>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7" name="Freeform 302">
              <a:extLst>
                <a:ext uri="{FF2B5EF4-FFF2-40B4-BE49-F238E27FC236}">
                  <a16:creationId xmlns:a16="http://schemas.microsoft.com/office/drawing/2014/main" id="{B1130665-DA80-4DB1-ADDC-6C86757735E3}"/>
                </a:ext>
              </a:extLst>
            </p:cNvPr>
            <p:cNvSpPr>
              <a:spLocks/>
            </p:cNvSpPr>
            <p:nvPr/>
          </p:nvSpPr>
          <p:spPr bwMode="auto">
            <a:xfrm>
              <a:off x="6867453" y="4352721"/>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8" name="Freeform 303">
              <a:extLst>
                <a:ext uri="{FF2B5EF4-FFF2-40B4-BE49-F238E27FC236}">
                  <a16:creationId xmlns:a16="http://schemas.microsoft.com/office/drawing/2014/main" id="{81353A40-1F1F-4B17-A80B-BD6454A3344A}"/>
                </a:ext>
              </a:extLst>
            </p:cNvPr>
            <p:cNvSpPr>
              <a:spLocks/>
            </p:cNvSpPr>
            <p:nvPr/>
          </p:nvSpPr>
          <p:spPr bwMode="auto">
            <a:xfrm>
              <a:off x="6523769" y="3966065"/>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9" name="Freeform 304">
              <a:extLst>
                <a:ext uri="{FF2B5EF4-FFF2-40B4-BE49-F238E27FC236}">
                  <a16:creationId xmlns:a16="http://schemas.microsoft.com/office/drawing/2014/main" id="{9B4A94EF-450C-46E7-A483-7FC88BA05B1E}"/>
                </a:ext>
              </a:extLst>
            </p:cNvPr>
            <p:cNvSpPr>
              <a:spLocks/>
            </p:cNvSpPr>
            <p:nvPr/>
          </p:nvSpPr>
          <p:spPr bwMode="auto">
            <a:xfrm>
              <a:off x="6948319" y="3848318"/>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0" name="Freeform 305">
              <a:extLst>
                <a:ext uri="{FF2B5EF4-FFF2-40B4-BE49-F238E27FC236}">
                  <a16:creationId xmlns:a16="http://schemas.microsoft.com/office/drawing/2014/main" id="{E6261BA1-AB82-4FC4-9CD2-8F6C5273567C}"/>
                </a:ext>
              </a:extLst>
            </p:cNvPr>
            <p:cNvSpPr>
              <a:spLocks/>
            </p:cNvSpPr>
            <p:nvPr/>
          </p:nvSpPr>
          <p:spPr bwMode="auto">
            <a:xfrm>
              <a:off x="6877561" y="3749665"/>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1" name="Freeform 306">
              <a:extLst>
                <a:ext uri="{FF2B5EF4-FFF2-40B4-BE49-F238E27FC236}">
                  <a16:creationId xmlns:a16="http://schemas.microsoft.com/office/drawing/2014/main" id="{617F6479-2ED2-45F6-B082-C2369759FEB9}"/>
                </a:ext>
              </a:extLst>
            </p:cNvPr>
            <p:cNvSpPr>
              <a:spLocks/>
            </p:cNvSpPr>
            <p:nvPr/>
          </p:nvSpPr>
          <p:spPr bwMode="auto">
            <a:xfrm>
              <a:off x="4933390" y="2220543"/>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2" name="Freeform 307">
              <a:extLst>
                <a:ext uri="{FF2B5EF4-FFF2-40B4-BE49-F238E27FC236}">
                  <a16:creationId xmlns:a16="http://schemas.microsoft.com/office/drawing/2014/main" id="{450EB96D-24FD-439B-AE3C-D534EA5F1852}"/>
                </a:ext>
              </a:extLst>
            </p:cNvPr>
            <p:cNvSpPr>
              <a:spLocks/>
            </p:cNvSpPr>
            <p:nvPr/>
          </p:nvSpPr>
          <p:spPr bwMode="auto">
            <a:xfrm>
              <a:off x="5155773" y="3558724"/>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3" name="Freeform 308">
              <a:extLst>
                <a:ext uri="{FF2B5EF4-FFF2-40B4-BE49-F238E27FC236}">
                  <a16:creationId xmlns:a16="http://schemas.microsoft.com/office/drawing/2014/main" id="{2E2332AA-688D-4B9B-A7E8-3AFFCB2F6111}"/>
                </a:ext>
              </a:extLst>
            </p:cNvPr>
            <p:cNvSpPr>
              <a:spLocks/>
            </p:cNvSpPr>
            <p:nvPr/>
          </p:nvSpPr>
          <p:spPr bwMode="auto">
            <a:xfrm>
              <a:off x="5175990" y="2659708"/>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4" name="Freeform 309">
              <a:extLst>
                <a:ext uri="{FF2B5EF4-FFF2-40B4-BE49-F238E27FC236}">
                  <a16:creationId xmlns:a16="http://schemas.microsoft.com/office/drawing/2014/main" id="{CC2D4CEA-DB64-4A6F-A46A-E6026A8B600B}"/>
                </a:ext>
              </a:extLst>
            </p:cNvPr>
            <p:cNvSpPr>
              <a:spLocks/>
            </p:cNvSpPr>
            <p:nvPr/>
          </p:nvSpPr>
          <p:spPr bwMode="auto">
            <a:xfrm>
              <a:off x="5482610" y="2602426"/>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5" name="Freeform 310">
              <a:extLst>
                <a:ext uri="{FF2B5EF4-FFF2-40B4-BE49-F238E27FC236}">
                  <a16:creationId xmlns:a16="http://schemas.microsoft.com/office/drawing/2014/main" id="{680B714A-59B0-4FE5-8F64-D2C3DC0EDDA1}"/>
                </a:ext>
              </a:extLst>
            </p:cNvPr>
            <p:cNvSpPr>
              <a:spLocks/>
            </p:cNvSpPr>
            <p:nvPr/>
          </p:nvSpPr>
          <p:spPr bwMode="auto">
            <a:xfrm>
              <a:off x="5514620" y="2648570"/>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6" name="Freeform 311">
              <a:extLst>
                <a:ext uri="{FF2B5EF4-FFF2-40B4-BE49-F238E27FC236}">
                  <a16:creationId xmlns:a16="http://schemas.microsoft.com/office/drawing/2014/main" id="{AF6AE141-D4D1-4692-8DF1-A90F62567665}"/>
                </a:ext>
              </a:extLst>
            </p:cNvPr>
            <p:cNvSpPr>
              <a:spLocks/>
            </p:cNvSpPr>
            <p:nvPr/>
          </p:nvSpPr>
          <p:spPr bwMode="auto">
            <a:xfrm>
              <a:off x="5524728" y="2667664"/>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7" name="Freeform 312">
              <a:extLst>
                <a:ext uri="{FF2B5EF4-FFF2-40B4-BE49-F238E27FC236}">
                  <a16:creationId xmlns:a16="http://schemas.microsoft.com/office/drawing/2014/main" id="{8034EF02-7DF5-44A9-B8CD-C6BBA9471EC2}"/>
                </a:ext>
              </a:extLst>
            </p:cNvPr>
            <p:cNvSpPr>
              <a:spLocks/>
            </p:cNvSpPr>
            <p:nvPr/>
          </p:nvSpPr>
          <p:spPr bwMode="auto">
            <a:xfrm>
              <a:off x="5541575" y="2650161"/>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8" name="Freeform 313">
              <a:extLst>
                <a:ext uri="{FF2B5EF4-FFF2-40B4-BE49-F238E27FC236}">
                  <a16:creationId xmlns:a16="http://schemas.microsoft.com/office/drawing/2014/main" id="{FC6E1B2B-24F8-4644-8411-0DC4EA81E73B}"/>
                </a:ext>
              </a:extLst>
            </p:cNvPr>
            <p:cNvSpPr>
              <a:spLocks/>
            </p:cNvSpPr>
            <p:nvPr/>
          </p:nvSpPr>
          <p:spPr bwMode="auto">
            <a:xfrm>
              <a:off x="5556738" y="2680394"/>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9" name="Freeform 314">
              <a:extLst>
                <a:ext uri="{FF2B5EF4-FFF2-40B4-BE49-F238E27FC236}">
                  <a16:creationId xmlns:a16="http://schemas.microsoft.com/office/drawing/2014/main" id="{855B3D65-25ED-4736-8B1D-F6FA1DE1D557}"/>
                </a:ext>
              </a:extLst>
            </p:cNvPr>
            <p:cNvSpPr>
              <a:spLocks/>
            </p:cNvSpPr>
            <p:nvPr/>
          </p:nvSpPr>
          <p:spPr bwMode="auto">
            <a:xfrm>
              <a:off x="5561792" y="2702670"/>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0" name="Freeform 315">
              <a:extLst>
                <a:ext uri="{FF2B5EF4-FFF2-40B4-BE49-F238E27FC236}">
                  <a16:creationId xmlns:a16="http://schemas.microsoft.com/office/drawing/2014/main" id="{2148DC00-9E04-4509-9C51-033E3B564568}"/>
                </a:ext>
              </a:extLst>
            </p:cNvPr>
            <p:cNvSpPr>
              <a:spLocks/>
            </p:cNvSpPr>
            <p:nvPr/>
          </p:nvSpPr>
          <p:spPr bwMode="auto">
            <a:xfrm>
              <a:off x="5602225" y="2712217"/>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1" name="Freeform 316">
              <a:extLst>
                <a:ext uri="{FF2B5EF4-FFF2-40B4-BE49-F238E27FC236}">
                  <a16:creationId xmlns:a16="http://schemas.microsoft.com/office/drawing/2014/main" id="{00BD4565-5313-406C-A6A2-58509B4336D6}"/>
                </a:ext>
              </a:extLst>
            </p:cNvPr>
            <p:cNvSpPr>
              <a:spLocks/>
            </p:cNvSpPr>
            <p:nvPr/>
          </p:nvSpPr>
          <p:spPr bwMode="auto">
            <a:xfrm>
              <a:off x="5728579" y="2888838"/>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2" name="Freeform 317">
              <a:extLst>
                <a:ext uri="{FF2B5EF4-FFF2-40B4-BE49-F238E27FC236}">
                  <a16:creationId xmlns:a16="http://schemas.microsoft.com/office/drawing/2014/main" id="{0A9E4B6D-0116-4797-87C9-B8564B984E54}"/>
                </a:ext>
              </a:extLst>
            </p:cNvPr>
            <p:cNvSpPr>
              <a:spLocks/>
            </p:cNvSpPr>
            <p:nvPr/>
          </p:nvSpPr>
          <p:spPr bwMode="auto">
            <a:xfrm>
              <a:off x="6943265" y="4581851"/>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3" name="Freeform 318">
              <a:extLst>
                <a:ext uri="{FF2B5EF4-FFF2-40B4-BE49-F238E27FC236}">
                  <a16:creationId xmlns:a16="http://schemas.microsoft.com/office/drawing/2014/main" id="{3A2013F5-B6B1-4B65-8060-E07D83BB63FF}"/>
                </a:ext>
              </a:extLst>
            </p:cNvPr>
            <p:cNvSpPr>
              <a:spLocks/>
            </p:cNvSpPr>
            <p:nvPr/>
          </p:nvSpPr>
          <p:spPr bwMode="auto">
            <a:xfrm>
              <a:off x="6672025" y="3717842"/>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4" name="Freeform 320">
              <a:extLst>
                <a:ext uri="{FF2B5EF4-FFF2-40B4-BE49-F238E27FC236}">
                  <a16:creationId xmlns:a16="http://schemas.microsoft.com/office/drawing/2014/main" id="{7AA3DA38-3506-4E81-9EAD-E61789B864C1}"/>
                </a:ext>
              </a:extLst>
            </p:cNvPr>
            <p:cNvSpPr>
              <a:spLocks/>
            </p:cNvSpPr>
            <p:nvPr/>
          </p:nvSpPr>
          <p:spPr bwMode="auto">
            <a:xfrm>
              <a:off x="2372611" y="3156156"/>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5" name="Freeform 321">
              <a:extLst>
                <a:ext uri="{FF2B5EF4-FFF2-40B4-BE49-F238E27FC236}">
                  <a16:creationId xmlns:a16="http://schemas.microsoft.com/office/drawing/2014/main" id="{B0BFEF8C-0A11-47DF-AD29-05A49E2893C6}"/>
                </a:ext>
              </a:extLst>
            </p:cNvPr>
            <p:cNvSpPr>
              <a:spLocks/>
            </p:cNvSpPr>
            <p:nvPr/>
          </p:nvSpPr>
          <p:spPr bwMode="auto">
            <a:xfrm>
              <a:off x="1614485" y="3059094"/>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6" name="Freeform 322">
              <a:extLst>
                <a:ext uri="{FF2B5EF4-FFF2-40B4-BE49-F238E27FC236}">
                  <a16:creationId xmlns:a16="http://schemas.microsoft.com/office/drawing/2014/main" id="{D53E2590-9969-42E5-BD80-9D697572F695}"/>
                </a:ext>
              </a:extLst>
            </p:cNvPr>
            <p:cNvSpPr>
              <a:spLocks/>
            </p:cNvSpPr>
            <p:nvPr/>
          </p:nvSpPr>
          <p:spPr bwMode="auto">
            <a:xfrm>
              <a:off x="1102329" y="3191162"/>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7" name="Freeform 323">
              <a:extLst>
                <a:ext uri="{FF2B5EF4-FFF2-40B4-BE49-F238E27FC236}">
                  <a16:creationId xmlns:a16="http://schemas.microsoft.com/office/drawing/2014/main" id="{17B95637-848A-4B80-998C-6A5869E86E1E}"/>
                </a:ext>
              </a:extLst>
            </p:cNvPr>
            <p:cNvSpPr>
              <a:spLocks/>
            </p:cNvSpPr>
            <p:nvPr/>
          </p:nvSpPr>
          <p:spPr bwMode="auto">
            <a:xfrm>
              <a:off x="3336273" y="4179284"/>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8" name="Freeform 324">
              <a:extLst>
                <a:ext uri="{FF2B5EF4-FFF2-40B4-BE49-F238E27FC236}">
                  <a16:creationId xmlns:a16="http://schemas.microsoft.com/office/drawing/2014/main" id="{F5282EA7-8093-4FDE-8DFD-54B589E43332}"/>
                </a:ext>
              </a:extLst>
            </p:cNvPr>
            <p:cNvSpPr>
              <a:spLocks/>
            </p:cNvSpPr>
            <p:nvPr/>
          </p:nvSpPr>
          <p:spPr bwMode="auto">
            <a:xfrm>
              <a:off x="3915817" y="4823711"/>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9" name="Freeform 325">
              <a:extLst>
                <a:ext uri="{FF2B5EF4-FFF2-40B4-BE49-F238E27FC236}">
                  <a16:creationId xmlns:a16="http://schemas.microsoft.com/office/drawing/2014/main" id="{F9EB5082-F074-4FF6-B0A2-E101C7789F1D}"/>
                </a:ext>
              </a:extLst>
            </p:cNvPr>
            <p:cNvSpPr>
              <a:spLocks/>
            </p:cNvSpPr>
            <p:nvPr/>
          </p:nvSpPr>
          <p:spPr bwMode="auto">
            <a:xfrm>
              <a:off x="1434220" y="2904750"/>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0" name="Freeform 326">
              <a:extLst>
                <a:ext uri="{FF2B5EF4-FFF2-40B4-BE49-F238E27FC236}">
                  <a16:creationId xmlns:a16="http://schemas.microsoft.com/office/drawing/2014/main" id="{95D3D18E-E52A-4BF3-8E37-DA9C4D1C7437}"/>
                </a:ext>
              </a:extLst>
            </p:cNvPr>
            <p:cNvSpPr>
              <a:spLocks/>
            </p:cNvSpPr>
            <p:nvPr/>
          </p:nvSpPr>
          <p:spPr bwMode="auto">
            <a:xfrm>
              <a:off x="2872974" y="3421883"/>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1" name="Freeform 327">
              <a:extLst>
                <a:ext uri="{FF2B5EF4-FFF2-40B4-BE49-F238E27FC236}">
                  <a16:creationId xmlns:a16="http://schemas.microsoft.com/office/drawing/2014/main" id="{FDD5B26D-46DD-4E64-ACBA-7C18EB297185}"/>
                </a:ext>
              </a:extLst>
            </p:cNvPr>
            <p:cNvSpPr>
              <a:spLocks/>
            </p:cNvSpPr>
            <p:nvPr/>
          </p:nvSpPr>
          <p:spPr bwMode="auto">
            <a:xfrm>
              <a:off x="1312920" y="2836329"/>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2" name="Freeform 328">
              <a:extLst>
                <a:ext uri="{FF2B5EF4-FFF2-40B4-BE49-F238E27FC236}">
                  <a16:creationId xmlns:a16="http://schemas.microsoft.com/office/drawing/2014/main" id="{323CE2BC-5CB4-4715-9C5B-2BC6F76DED29}"/>
                </a:ext>
              </a:extLst>
            </p:cNvPr>
            <p:cNvSpPr>
              <a:spLocks/>
            </p:cNvSpPr>
            <p:nvPr/>
          </p:nvSpPr>
          <p:spPr bwMode="auto">
            <a:xfrm>
              <a:off x="2889821" y="3383695"/>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3" name="Freeform 329">
              <a:extLst>
                <a:ext uri="{FF2B5EF4-FFF2-40B4-BE49-F238E27FC236}">
                  <a16:creationId xmlns:a16="http://schemas.microsoft.com/office/drawing/2014/main" id="{672ADA8C-B3FA-4B9F-8F49-EBE982F4C549}"/>
                </a:ext>
              </a:extLst>
            </p:cNvPr>
            <p:cNvSpPr>
              <a:spLocks/>
            </p:cNvSpPr>
            <p:nvPr/>
          </p:nvSpPr>
          <p:spPr bwMode="auto">
            <a:xfrm>
              <a:off x="3353120" y="3862639"/>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4" name="Freeform 330">
              <a:extLst>
                <a:ext uri="{FF2B5EF4-FFF2-40B4-BE49-F238E27FC236}">
                  <a16:creationId xmlns:a16="http://schemas.microsoft.com/office/drawing/2014/main" id="{948794A6-7B33-4BD6-9EF3-71B9253B14CF}"/>
                </a:ext>
              </a:extLst>
            </p:cNvPr>
            <p:cNvSpPr>
              <a:spLocks/>
            </p:cNvSpPr>
            <p:nvPr/>
          </p:nvSpPr>
          <p:spPr bwMode="auto">
            <a:xfrm>
              <a:off x="1673451" y="3017724"/>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5" name="Freeform 331">
              <a:extLst>
                <a:ext uri="{FF2B5EF4-FFF2-40B4-BE49-F238E27FC236}">
                  <a16:creationId xmlns:a16="http://schemas.microsoft.com/office/drawing/2014/main" id="{530B4445-056D-48E1-A8ED-78F1AFBFB50D}"/>
                </a:ext>
              </a:extLst>
            </p:cNvPr>
            <p:cNvSpPr>
              <a:spLocks/>
            </p:cNvSpPr>
            <p:nvPr/>
          </p:nvSpPr>
          <p:spPr bwMode="auto">
            <a:xfrm>
              <a:off x="2952156" y="3388468"/>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6" name="Freeform 332">
              <a:extLst>
                <a:ext uri="{FF2B5EF4-FFF2-40B4-BE49-F238E27FC236}">
                  <a16:creationId xmlns:a16="http://schemas.microsoft.com/office/drawing/2014/main" id="{FFCADD78-8435-4B26-8FBB-5192B29DF756}"/>
                </a:ext>
              </a:extLst>
            </p:cNvPr>
            <p:cNvSpPr>
              <a:spLocks/>
            </p:cNvSpPr>
            <p:nvPr/>
          </p:nvSpPr>
          <p:spPr bwMode="auto">
            <a:xfrm>
              <a:off x="3142529" y="3668516"/>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7" name="Freeform 333">
              <a:extLst>
                <a:ext uri="{FF2B5EF4-FFF2-40B4-BE49-F238E27FC236}">
                  <a16:creationId xmlns:a16="http://schemas.microsoft.com/office/drawing/2014/main" id="{598FFC19-1B98-454E-A199-8C58506196DF}"/>
                </a:ext>
              </a:extLst>
            </p:cNvPr>
            <p:cNvSpPr>
              <a:spLocks/>
            </p:cNvSpPr>
            <p:nvPr/>
          </p:nvSpPr>
          <p:spPr bwMode="auto">
            <a:xfrm>
              <a:off x="2726403" y="3767169"/>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8" name="Freeform 334">
              <a:extLst>
                <a:ext uri="{FF2B5EF4-FFF2-40B4-BE49-F238E27FC236}">
                  <a16:creationId xmlns:a16="http://schemas.microsoft.com/office/drawing/2014/main" id="{5C9B1376-ADDC-4533-83F9-D25C798DA24C}"/>
                </a:ext>
              </a:extLst>
            </p:cNvPr>
            <p:cNvSpPr>
              <a:spLocks/>
            </p:cNvSpPr>
            <p:nvPr/>
          </p:nvSpPr>
          <p:spPr bwMode="auto">
            <a:xfrm>
              <a:off x="2611842" y="2780638"/>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9" name="Freeform 335">
              <a:extLst>
                <a:ext uri="{FF2B5EF4-FFF2-40B4-BE49-F238E27FC236}">
                  <a16:creationId xmlns:a16="http://schemas.microsoft.com/office/drawing/2014/main" id="{4DCBB432-8585-42B6-BEE0-68534CE5DFA2}"/>
                </a:ext>
              </a:extLst>
            </p:cNvPr>
            <p:cNvSpPr>
              <a:spLocks/>
            </p:cNvSpPr>
            <p:nvPr/>
          </p:nvSpPr>
          <p:spPr bwMode="auto">
            <a:xfrm>
              <a:off x="3257091" y="3560315"/>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0" name="Freeform 336">
              <a:extLst>
                <a:ext uri="{FF2B5EF4-FFF2-40B4-BE49-F238E27FC236}">
                  <a16:creationId xmlns:a16="http://schemas.microsoft.com/office/drawing/2014/main" id="{D75F6062-1B91-4043-AC1F-28F8BC1A0E63}"/>
                </a:ext>
              </a:extLst>
            </p:cNvPr>
            <p:cNvSpPr>
              <a:spLocks/>
            </p:cNvSpPr>
            <p:nvPr/>
          </p:nvSpPr>
          <p:spPr bwMode="auto">
            <a:xfrm>
              <a:off x="3464312" y="3453706"/>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1" name="Freeform 337">
              <a:extLst>
                <a:ext uri="{FF2B5EF4-FFF2-40B4-BE49-F238E27FC236}">
                  <a16:creationId xmlns:a16="http://schemas.microsoft.com/office/drawing/2014/main" id="{34C4DAD5-B7FB-4DE7-AABE-5A685C845E70}"/>
                </a:ext>
              </a:extLst>
            </p:cNvPr>
            <p:cNvSpPr>
              <a:spLocks/>
            </p:cNvSpPr>
            <p:nvPr/>
          </p:nvSpPr>
          <p:spPr bwMode="auto">
            <a:xfrm>
              <a:off x="1478023" y="2844285"/>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2" name="Freeform 338">
              <a:extLst>
                <a:ext uri="{FF2B5EF4-FFF2-40B4-BE49-F238E27FC236}">
                  <a16:creationId xmlns:a16="http://schemas.microsoft.com/office/drawing/2014/main" id="{7C5957CF-1382-405E-AF24-2D234E545E75}"/>
                </a:ext>
              </a:extLst>
            </p:cNvPr>
            <p:cNvSpPr>
              <a:spLocks/>
            </p:cNvSpPr>
            <p:nvPr/>
          </p:nvSpPr>
          <p:spPr bwMode="auto">
            <a:xfrm>
              <a:off x="1410634" y="2662891"/>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3" name="Freeform 339">
              <a:extLst>
                <a:ext uri="{FF2B5EF4-FFF2-40B4-BE49-F238E27FC236}">
                  <a16:creationId xmlns:a16="http://schemas.microsoft.com/office/drawing/2014/main" id="{3C3B7DA4-D4A6-4344-A7F9-00C0B3D1079E}"/>
                </a:ext>
              </a:extLst>
            </p:cNvPr>
            <p:cNvSpPr>
              <a:spLocks/>
            </p:cNvSpPr>
            <p:nvPr/>
          </p:nvSpPr>
          <p:spPr bwMode="auto">
            <a:xfrm>
              <a:off x="1442644" y="2723356"/>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4" name="Freeform 340">
              <a:extLst>
                <a:ext uri="{FF2B5EF4-FFF2-40B4-BE49-F238E27FC236}">
                  <a16:creationId xmlns:a16="http://schemas.microsoft.com/office/drawing/2014/main" id="{3DB7376F-6ACD-46C5-A521-8625AE14BF8A}"/>
                </a:ext>
              </a:extLst>
            </p:cNvPr>
            <p:cNvSpPr>
              <a:spLocks/>
            </p:cNvSpPr>
            <p:nvPr/>
          </p:nvSpPr>
          <p:spPr bwMode="auto">
            <a:xfrm>
              <a:off x="1466230" y="2705853"/>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5" name="Freeform 341">
              <a:extLst>
                <a:ext uri="{FF2B5EF4-FFF2-40B4-BE49-F238E27FC236}">
                  <a16:creationId xmlns:a16="http://schemas.microsoft.com/office/drawing/2014/main" id="{CE041786-DA7D-4A36-BFFB-FB717C4E73A5}"/>
                </a:ext>
              </a:extLst>
            </p:cNvPr>
            <p:cNvSpPr>
              <a:spLocks/>
            </p:cNvSpPr>
            <p:nvPr/>
          </p:nvSpPr>
          <p:spPr bwMode="auto">
            <a:xfrm>
              <a:off x="1638071" y="2269870"/>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6" name="Freeform 342">
              <a:extLst>
                <a:ext uri="{FF2B5EF4-FFF2-40B4-BE49-F238E27FC236}">
                  <a16:creationId xmlns:a16="http://schemas.microsoft.com/office/drawing/2014/main" id="{637260A8-FC15-4935-BD59-699689458F3E}"/>
                </a:ext>
              </a:extLst>
            </p:cNvPr>
            <p:cNvSpPr>
              <a:spLocks/>
            </p:cNvSpPr>
            <p:nvPr/>
          </p:nvSpPr>
          <p:spPr bwMode="auto">
            <a:xfrm>
              <a:off x="1179827" y="2844285"/>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7" name="Freeform 343">
              <a:extLst>
                <a:ext uri="{FF2B5EF4-FFF2-40B4-BE49-F238E27FC236}">
                  <a16:creationId xmlns:a16="http://schemas.microsoft.com/office/drawing/2014/main" id="{F93025AA-86A6-4325-A655-20C6D8212F0C}"/>
                </a:ext>
              </a:extLst>
            </p:cNvPr>
            <p:cNvSpPr>
              <a:spLocks/>
            </p:cNvSpPr>
            <p:nvPr/>
          </p:nvSpPr>
          <p:spPr bwMode="auto">
            <a:xfrm>
              <a:off x="1419057" y="3047956"/>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8" name="Freeform 344">
              <a:extLst>
                <a:ext uri="{FF2B5EF4-FFF2-40B4-BE49-F238E27FC236}">
                  <a16:creationId xmlns:a16="http://schemas.microsoft.com/office/drawing/2014/main" id="{BCD9FAA3-B8E8-4091-BD43-4B7D6B05D278}"/>
                </a:ext>
              </a:extLst>
            </p:cNvPr>
            <p:cNvSpPr>
              <a:spLocks/>
            </p:cNvSpPr>
            <p:nvPr/>
          </p:nvSpPr>
          <p:spPr bwMode="auto">
            <a:xfrm>
              <a:off x="1370200" y="2742450"/>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9" name="Freeform 345">
              <a:extLst>
                <a:ext uri="{FF2B5EF4-FFF2-40B4-BE49-F238E27FC236}">
                  <a16:creationId xmlns:a16="http://schemas.microsoft.com/office/drawing/2014/main" id="{1BE2B343-A09D-46F2-9FAD-710C22C13591}"/>
                </a:ext>
              </a:extLst>
            </p:cNvPr>
            <p:cNvSpPr>
              <a:spLocks/>
            </p:cNvSpPr>
            <p:nvPr/>
          </p:nvSpPr>
          <p:spPr bwMode="auto">
            <a:xfrm>
              <a:off x="1631333" y="3078188"/>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0" name="Freeform 346">
              <a:extLst>
                <a:ext uri="{FF2B5EF4-FFF2-40B4-BE49-F238E27FC236}">
                  <a16:creationId xmlns:a16="http://schemas.microsoft.com/office/drawing/2014/main" id="{074459B3-B03B-44E6-9A62-9DE61A2268B6}"/>
                </a:ext>
              </a:extLst>
            </p:cNvPr>
            <p:cNvSpPr>
              <a:spLocks/>
            </p:cNvSpPr>
            <p:nvPr/>
          </p:nvSpPr>
          <p:spPr bwMode="auto">
            <a:xfrm>
              <a:off x="1693667" y="3224577"/>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1" name="Freeform 347">
              <a:extLst>
                <a:ext uri="{FF2B5EF4-FFF2-40B4-BE49-F238E27FC236}">
                  <a16:creationId xmlns:a16="http://schemas.microsoft.com/office/drawing/2014/main" id="{DDBF5416-8D96-4F97-9A08-C0DCD3251F70}"/>
                </a:ext>
              </a:extLst>
            </p:cNvPr>
            <p:cNvSpPr>
              <a:spLocks/>
            </p:cNvSpPr>
            <p:nvPr/>
          </p:nvSpPr>
          <p:spPr bwMode="auto">
            <a:xfrm>
              <a:off x="1557205" y="2911115"/>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2" name="Freeform 348">
              <a:extLst>
                <a:ext uri="{FF2B5EF4-FFF2-40B4-BE49-F238E27FC236}">
                  <a16:creationId xmlns:a16="http://schemas.microsoft.com/office/drawing/2014/main" id="{CE13BDB0-228E-4374-9BD1-9C043B414043}"/>
                </a:ext>
              </a:extLst>
            </p:cNvPr>
            <p:cNvSpPr>
              <a:spLocks/>
            </p:cNvSpPr>
            <p:nvPr/>
          </p:nvSpPr>
          <p:spPr bwMode="auto">
            <a:xfrm>
              <a:off x="2510758" y="3215030"/>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3" name="Freeform 349">
              <a:extLst>
                <a:ext uri="{FF2B5EF4-FFF2-40B4-BE49-F238E27FC236}">
                  <a16:creationId xmlns:a16="http://schemas.microsoft.com/office/drawing/2014/main" id="{74408E8C-77FB-484A-8459-CED5AA018DF3}"/>
                </a:ext>
              </a:extLst>
            </p:cNvPr>
            <p:cNvSpPr>
              <a:spLocks/>
            </p:cNvSpPr>
            <p:nvPr/>
          </p:nvSpPr>
          <p:spPr bwMode="auto">
            <a:xfrm>
              <a:off x="3007752" y="3851501"/>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4" name="Freeform 350">
              <a:extLst>
                <a:ext uri="{FF2B5EF4-FFF2-40B4-BE49-F238E27FC236}">
                  <a16:creationId xmlns:a16="http://schemas.microsoft.com/office/drawing/2014/main" id="{F985F6D1-BED3-472D-8B4C-24426050CD2C}"/>
                </a:ext>
              </a:extLst>
            </p:cNvPr>
            <p:cNvSpPr>
              <a:spLocks/>
            </p:cNvSpPr>
            <p:nvPr/>
          </p:nvSpPr>
          <p:spPr bwMode="auto">
            <a:xfrm>
              <a:off x="3196441" y="4083813"/>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5" name="Freeform 351">
              <a:extLst>
                <a:ext uri="{FF2B5EF4-FFF2-40B4-BE49-F238E27FC236}">
                  <a16:creationId xmlns:a16="http://schemas.microsoft.com/office/drawing/2014/main" id="{82CD4747-1042-4DEA-8912-6EA9D54AA4F9}"/>
                </a:ext>
              </a:extLst>
            </p:cNvPr>
            <p:cNvSpPr>
              <a:spLocks/>
            </p:cNvSpPr>
            <p:nvPr/>
          </p:nvSpPr>
          <p:spPr bwMode="auto">
            <a:xfrm>
              <a:off x="3262145" y="3878551"/>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6" name="Freeform 352">
              <a:extLst>
                <a:ext uri="{FF2B5EF4-FFF2-40B4-BE49-F238E27FC236}">
                  <a16:creationId xmlns:a16="http://schemas.microsoft.com/office/drawing/2014/main" id="{692688A7-F556-46E2-B576-9B3E651F9750}"/>
                </a:ext>
              </a:extLst>
            </p:cNvPr>
            <p:cNvSpPr>
              <a:spLocks/>
            </p:cNvSpPr>
            <p:nvPr/>
          </p:nvSpPr>
          <p:spPr bwMode="auto">
            <a:xfrm>
              <a:off x="3405346" y="4133140"/>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7" name="Freeform 353">
              <a:extLst>
                <a:ext uri="{FF2B5EF4-FFF2-40B4-BE49-F238E27FC236}">
                  <a16:creationId xmlns:a16="http://schemas.microsoft.com/office/drawing/2014/main" id="{013F7B2B-F081-4EFD-96F2-0CDD6889270D}"/>
                </a:ext>
              </a:extLst>
            </p:cNvPr>
            <p:cNvSpPr>
              <a:spLocks/>
            </p:cNvSpPr>
            <p:nvPr/>
          </p:nvSpPr>
          <p:spPr bwMode="auto">
            <a:xfrm>
              <a:off x="3442410" y="3927878"/>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8" name="Freeform 354">
              <a:extLst>
                <a:ext uri="{FF2B5EF4-FFF2-40B4-BE49-F238E27FC236}">
                  <a16:creationId xmlns:a16="http://schemas.microsoft.com/office/drawing/2014/main" id="{E0DAB81A-293D-4220-985B-DA6BCEB77307}"/>
                </a:ext>
              </a:extLst>
            </p:cNvPr>
            <p:cNvSpPr>
              <a:spLocks/>
            </p:cNvSpPr>
            <p:nvPr/>
          </p:nvSpPr>
          <p:spPr bwMode="auto">
            <a:xfrm>
              <a:off x="3531701" y="4133140"/>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9" name="Freeform 355">
              <a:extLst>
                <a:ext uri="{FF2B5EF4-FFF2-40B4-BE49-F238E27FC236}">
                  <a16:creationId xmlns:a16="http://schemas.microsoft.com/office/drawing/2014/main" id="{D329DF23-5DBF-4A17-879E-7A410DE2C5E7}"/>
                </a:ext>
              </a:extLst>
            </p:cNvPr>
            <p:cNvSpPr>
              <a:spLocks/>
            </p:cNvSpPr>
            <p:nvPr/>
          </p:nvSpPr>
          <p:spPr bwMode="auto">
            <a:xfrm>
              <a:off x="3597405" y="3921513"/>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0" name="Freeform 356">
              <a:extLst>
                <a:ext uri="{FF2B5EF4-FFF2-40B4-BE49-F238E27FC236}">
                  <a16:creationId xmlns:a16="http://schemas.microsoft.com/office/drawing/2014/main" id="{A8C03199-0325-4BEF-A62D-249E972A655E}"/>
                </a:ext>
              </a:extLst>
            </p:cNvPr>
            <p:cNvSpPr>
              <a:spLocks/>
            </p:cNvSpPr>
            <p:nvPr/>
          </p:nvSpPr>
          <p:spPr bwMode="auto">
            <a:xfrm>
              <a:off x="3607513" y="4018575"/>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1" name="Freeform 357">
              <a:extLst>
                <a:ext uri="{FF2B5EF4-FFF2-40B4-BE49-F238E27FC236}">
                  <a16:creationId xmlns:a16="http://schemas.microsoft.com/office/drawing/2014/main" id="{17F73EB8-0658-4171-A712-1490C7A5429C}"/>
                </a:ext>
              </a:extLst>
            </p:cNvPr>
            <p:cNvSpPr>
              <a:spLocks/>
            </p:cNvSpPr>
            <p:nvPr/>
          </p:nvSpPr>
          <p:spPr bwMode="auto">
            <a:xfrm>
              <a:off x="3661424" y="3972431"/>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2" name="Freeform 358">
              <a:extLst>
                <a:ext uri="{FF2B5EF4-FFF2-40B4-BE49-F238E27FC236}">
                  <a16:creationId xmlns:a16="http://schemas.microsoft.com/office/drawing/2014/main" id="{283FECCB-BB42-4A9D-8D01-039F7C3DB962}"/>
                </a:ext>
              </a:extLst>
            </p:cNvPr>
            <p:cNvSpPr>
              <a:spLocks/>
            </p:cNvSpPr>
            <p:nvPr/>
          </p:nvSpPr>
          <p:spPr bwMode="auto">
            <a:xfrm>
              <a:off x="3666478" y="4106089"/>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3" name="Freeform 359">
              <a:extLst>
                <a:ext uri="{FF2B5EF4-FFF2-40B4-BE49-F238E27FC236}">
                  <a16:creationId xmlns:a16="http://schemas.microsoft.com/office/drawing/2014/main" id="{E63D5402-ECBC-4CCD-8D81-8FDF22EF29A6}"/>
                </a:ext>
              </a:extLst>
            </p:cNvPr>
            <p:cNvSpPr>
              <a:spLocks/>
            </p:cNvSpPr>
            <p:nvPr/>
          </p:nvSpPr>
          <p:spPr bwMode="auto">
            <a:xfrm>
              <a:off x="2071045" y="3122741"/>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4" name="Freeform 360">
              <a:extLst>
                <a:ext uri="{FF2B5EF4-FFF2-40B4-BE49-F238E27FC236}">
                  <a16:creationId xmlns:a16="http://schemas.microsoft.com/office/drawing/2014/main" id="{14DB01EF-53EE-434C-9538-F5A944679252}"/>
                </a:ext>
              </a:extLst>
            </p:cNvPr>
            <p:cNvSpPr>
              <a:spLocks/>
            </p:cNvSpPr>
            <p:nvPr/>
          </p:nvSpPr>
          <p:spPr bwMode="auto">
            <a:xfrm>
              <a:off x="1969962" y="3184797"/>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5" name="Freeform 361">
              <a:extLst>
                <a:ext uri="{FF2B5EF4-FFF2-40B4-BE49-F238E27FC236}">
                  <a16:creationId xmlns:a16="http://schemas.microsoft.com/office/drawing/2014/main" id="{B8AC0815-67A4-4F62-BD9F-C37613BE7C8D}"/>
                </a:ext>
              </a:extLst>
            </p:cNvPr>
            <p:cNvSpPr>
              <a:spLocks/>
            </p:cNvSpPr>
            <p:nvPr/>
          </p:nvSpPr>
          <p:spPr bwMode="auto">
            <a:xfrm>
              <a:off x="1385363" y="2947712"/>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6" name="Freeform 362">
              <a:extLst>
                <a:ext uri="{FF2B5EF4-FFF2-40B4-BE49-F238E27FC236}">
                  <a16:creationId xmlns:a16="http://schemas.microsoft.com/office/drawing/2014/main" id="{00F6646D-9DC4-4602-8B3B-6B2A23143D18}"/>
                </a:ext>
              </a:extLst>
            </p:cNvPr>
            <p:cNvSpPr>
              <a:spLocks/>
            </p:cNvSpPr>
            <p:nvPr/>
          </p:nvSpPr>
          <p:spPr bwMode="auto">
            <a:xfrm>
              <a:off x="1412319" y="3089327"/>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7" name="Freeform 363">
              <a:extLst>
                <a:ext uri="{FF2B5EF4-FFF2-40B4-BE49-F238E27FC236}">
                  <a16:creationId xmlns:a16="http://schemas.microsoft.com/office/drawing/2014/main" id="{311259DF-6D5F-41FB-8E1F-EE4B48540CF3}"/>
                </a:ext>
              </a:extLst>
            </p:cNvPr>
            <p:cNvSpPr>
              <a:spLocks/>
            </p:cNvSpPr>
            <p:nvPr/>
          </p:nvSpPr>
          <p:spPr bwMode="auto">
            <a:xfrm>
              <a:off x="1491501" y="3160930"/>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8" name="Freeform 364">
              <a:extLst>
                <a:ext uri="{FF2B5EF4-FFF2-40B4-BE49-F238E27FC236}">
                  <a16:creationId xmlns:a16="http://schemas.microsoft.com/office/drawing/2014/main" id="{D862402A-5322-4779-9237-39B8B5F1E08E}"/>
                </a:ext>
              </a:extLst>
            </p:cNvPr>
            <p:cNvSpPr>
              <a:spLocks/>
            </p:cNvSpPr>
            <p:nvPr/>
          </p:nvSpPr>
          <p:spPr bwMode="auto">
            <a:xfrm>
              <a:off x="3639523" y="3262765"/>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9" name="Freeform 365">
              <a:extLst>
                <a:ext uri="{FF2B5EF4-FFF2-40B4-BE49-F238E27FC236}">
                  <a16:creationId xmlns:a16="http://schemas.microsoft.com/office/drawing/2014/main" id="{E4A81CD8-7626-4225-A087-8C3069E9EA96}"/>
                </a:ext>
              </a:extLst>
            </p:cNvPr>
            <p:cNvSpPr>
              <a:spLocks/>
            </p:cNvSpPr>
            <p:nvPr/>
          </p:nvSpPr>
          <p:spPr bwMode="auto">
            <a:xfrm>
              <a:off x="3661424" y="3087736"/>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0" name="Freeform 366">
              <a:extLst>
                <a:ext uri="{FF2B5EF4-FFF2-40B4-BE49-F238E27FC236}">
                  <a16:creationId xmlns:a16="http://schemas.microsoft.com/office/drawing/2014/main" id="{6708FEA2-86F3-4507-A6F1-5E9500C94F69}"/>
                </a:ext>
              </a:extLst>
            </p:cNvPr>
            <p:cNvSpPr>
              <a:spLocks/>
            </p:cNvSpPr>
            <p:nvPr/>
          </p:nvSpPr>
          <p:spPr bwMode="auto">
            <a:xfrm>
              <a:off x="3685010" y="3254809"/>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1" name="Freeform 367">
              <a:extLst>
                <a:ext uri="{FF2B5EF4-FFF2-40B4-BE49-F238E27FC236}">
                  <a16:creationId xmlns:a16="http://schemas.microsoft.com/office/drawing/2014/main" id="{1A6951E7-A9D1-4E9A-B7FB-4F296C65D00D}"/>
                </a:ext>
              </a:extLst>
            </p:cNvPr>
            <p:cNvSpPr>
              <a:spLocks/>
            </p:cNvSpPr>
            <p:nvPr/>
          </p:nvSpPr>
          <p:spPr bwMode="auto">
            <a:xfrm>
              <a:off x="3826527" y="2990674"/>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2" name="Freeform 368">
              <a:extLst>
                <a:ext uri="{FF2B5EF4-FFF2-40B4-BE49-F238E27FC236}">
                  <a16:creationId xmlns:a16="http://schemas.microsoft.com/office/drawing/2014/main" id="{4ED18256-4171-429B-858C-8DB742FE9ECE}"/>
                </a:ext>
              </a:extLst>
            </p:cNvPr>
            <p:cNvSpPr>
              <a:spLocks/>
            </p:cNvSpPr>
            <p:nvPr/>
          </p:nvSpPr>
          <p:spPr bwMode="auto">
            <a:xfrm>
              <a:off x="3543494" y="3054321"/>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3" name="Freeform 369">
              <a:extLst>
                <a:ext uri="{FF2B5EF4-FFF2-40B4-BE49-F238E27FC236}">
                  <a16:creationId xmlns:a16="http://schemas.microsoft.com/office/drawing/2014/main" id="{B68BC4DC-4115-4672-90F8-411ED6BA5F3A}"/>
                </a:ext>
              </a:extLst>
            </p:cNvPr>
            <p:cNvSpPr>
              <a:spLocks/>
            </p:cNvSpPr>
            <p:nvPr/>
          </p:nvSpPr>
          <p:spPr bwMode="auto">
            <a:xfrm>
              <a:off x="3577188" y="3154565"/>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4" name="Freeform 370">
              <a:extLst>
                <a:ext uri="{FF2B5EF4-FFF2-40B4-BE49-F238E27FC236}">
                  <a16:creationId xmlns:a16="http://schemas.microsoft.com/office/drawing/2014/main" id="{79217D3B-2759-4EA3-A21B-AD819B09ADC7}"/>
                </a:ext>
              </a:extLst>
            </p:cNvPr>
            <p:cNvSpPr>
              <a:spLocks/>
            </p:cNvSpPr>
            <p:nvPr/>
          </p:nvSpPr>
          <p:spPr bwMode="auto">
            <a:xfrm>
              <a:off x="3100411" y="3507807"/>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5" name="Freeform 371">
              <a:extLst>
                <a:ext uri="{FF2B5EF4-FFF2-40B4-BE49-F238E27FC236}">
                  <a16:creationId xmlns:a16="http://schemas.microsoft.com/office/drawing/2014/main" id="{8B9A37DA-B1D7-44DD-8DBC-7622820BA3A4}"/>
                </a:ext>
              </a:extLst>
            </p:cNvPr>
            <p:cNvSpPr>
              <a:spLocks/>
            </p:cNvSpPr>
            <p:nvPr/>
          </p:nvSpPr>
          <p:spPr bwMode="auto">
            <a:xfrm>
              <a:off x="1368516" y="2868153"/>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6" name="Freeform 372">
              <a:extLst>
                <a:ext uri="{FF2B5EF4-FFF2-40B4-BE49-F238E27FC236}">
                  <a16:creationId xmlns:a16="http://schemas.microsoft.com/office/drawing/2014/main" id="{5FA27327-FC4F-4A13-8433-0DD8EF0E9488}"/>
                </a:ext>
              </a:extLst>
            </p:cNvPr>
            <p:cNvSpPr>
              <a:spLocks/>
            </p:cNvSpPr>
            <p:nvPr/>
          </p:nvSpPr>
          <p:spPr bwMode="auto">
            <a:xfrm>
              <a:off x="3100411" y="3833998"/>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7" name="Freeform 373">
              <a:extLst>
                <a:ext uri="{FF2B5EF4-FFF2-40B4-BE49-F238E27FC236}">
                  <a16:creationId xmlns:a16="http://schemas.microsoft.com/office/drawing/2014/main" id="{7164D3CA-115E-4FFC-AD3C-C03C117DB7E1}"/>
                </a:ext>
              </a:extLst>
            </p:cNvPr>
            <p:cNvSpPr>
              <a:spLocks/>
            </p:cNvSpPr>
            <p:nvPr/>
          </p:nvSpPr>
          <p:spPr bwMode="auto">
            <a:xfrm>
              <a:off x="3273938" y="3824451"/>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8" name="Freeform 374">
              <a:extLst>
                <a:ext uri="{FF2B5EF4-FFF2-40B4-BE49-F238E27FC236}">
                  <a16:creationId xmlns:a16="http://schemas.microsoft.com/office/drawing/2014/main" id="{9640DC1E-9519-4470-AC86-E7DF1CC5EDB5}"/>
                </a:ext>
              </a:extLst>
            </p:cNvPr>
            <p:cNvSpPr>
              <a:spLocks/>
            </p:cNvSpPr>
            <p:nvPr/>
          </p:nvSpPr>
          <p:spPr bwMode="auto">
            <a:xfrm>
              <a:off x="2871289" y="2817235"/>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9" name="Freeform 375">
              <a:extLst>
                <a:ext uri="{FF2B5EF4-FFF2-40B4-BE49-F238E27FC236}">
                  <a16:creationId xmlns:a16="http://schemas.microsoft.com/office/drawing/2014/main" id="{2107F04F-2128-4DDB-B611-FB63A782B9D4}"/>
                </a:ext>
              </a:extLst>
            </p:cNvPr>
            <p:cNvSpPr>
              <a:spLocks/>
            </p:cNvSpPr>
            <p:nvPr/>
          </p:nvSpPr>
          <p:spPr bwMode="auto">
            <a:xfrm>
              <a:off x="2215932" y="3456889"/>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0" name="Freeform 376">
              <a:extLst>
                <a:ext uri="{FF2B5EF4-FFF2-40B4-BE49-F238E27FC236}">
                  <a16:creationId xmlns:a16="http://schemas.microsoft.com/office/drawing/2014/main" id="{A0D8F3AE-65F3-4B50-A725-DD34CE595001}"/>
                </a:ext>
              </a:extLst>
            </p:cNvPr>
            <p:cNvSpPr>
              <a:spLocks/>
            </p:cNvSpPr>
            <p:nvPr/>
          </p:nvSpPr>
          <p:spPr bwMode="auto">
            <a:xfrm>
              <a:off x="2731457" y="3340733"/>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1" name="Freeform 377">
              <a:extLst>
                <a:ext uri="{FF2B5EF4-FFF2-40B4-BE49-F238E27FC236}">
                  <a16:creationId xmlns:a16="http://schemas.microsoft.com/office/drawing/2014/main" id="{3BD93CC5-5C0F-48DF-A87B-320165BA494A}"/>
                </a:ext>
              </a:extLst>
            </p:cNvPr>
            <p:cNvSpPr>
              <a:spLocks/>
            </p:cNvSpPr>
            <p:nvPr/>
          </p:nvSpPr>
          <p:spPr bwMode="auto">
            <a:xfrm>
              <a:off x="1326398" y="2787003"/>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2" name="Freeform 378">
              <a:extLst>
                <a:ext uri="{FF2B5EF4-FFF2-40B4-BE49-F238E27FC236}">
                  <a16:creationId xmlns:a16="http://schemas.microsoft.com/office/drawing/2014/main" id="{02062B0A-BD39-4619-9327-3DD00842992C}"/>
                </a:ext>
              </a:extLst>
            </p:cNvPr>
            <p:cNvSpPr>
              <a:spLocks/>
            </p:cNvSpPr>
            <p:nvPr/>
          </p:nvSpPr>
          <p:spPr bwMode="auto">
            <a:xfrm>
              <a:off x="4313412" y="4823711"/>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3" name="Freeform 379">
              <a:extLst>
                <a:ext uri="{FF2B5EF4-FFF2-40B4-BE49-F238E27FC236}">
                  <a16:creationId xmlns:a16="http://schemas.microsoft.com/office/drawing/2014/main" id="{C0349CF6-D09C-49D0-9DFF-96ABF47B4DAC}"/>
                </a:ext>
              </a:extLst>
            </p:cNvPr>
            <p:cNvSpPr>
              <a:spLocks/>
            </p:cNvSpPr>
            <p:nvPr/>
          </p:nvSpPr>
          <p:spPr bwMode="auto">
            <a:xfrm>
              <a:off x="4426289" y="4680505"/>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4" name="Freeform 380">
              <a:extLst>
                <a:ext uri="{FF2B5EF4-FFF2-40B4-BE49-F238E27FC236}">
                  <a16:creationId xmlns:a16="http://schemas.microsoft.com/office/drawing/2014/main" id="{F582AB13-F637-415D-82BB-4984375156D9}"/>
                </a:ext>
              </a:extLst>
            </p:cNvPr>
            <p:cNvSpPr>
              <a:spLocks/>
            </p:cNvSpPr>
            <p:nvPr/>
          </p:nvSpPr>
          <p:spPr bwMode="auto">
            <a:xfrm>
              <a:off x="1355038" y="2231682"/>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5" name="Freeform 381">
              <a:extLst>
                <a:ext uri="{FF2B5EF4-FFF2-40B4-BE49-F238E27FC236}">
                  <a16:creationId xmlns:a16="http://schemas.microsoft.com/office/drawing/2014/main" id="{0124ECA7-8D0D-4519-9F47-B0121EC6474A}"/>
                </a:ext>
              </a:extLst>
            </p:cNvPr>
            <p:cNvSpPr>
              <a:spLocks/>
            </p:cNvSpPr>
            <p:nvPr/>
          </p:nvSpPr>
          <p:spPr bwMode="auto">
            <a:xfrm>
              <a:off x="2379350" y="3187980"/>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6" name="Freeform 382">
              <a:extLst>
                <a:ext uri="{FF2B5EF4-FFF2-40B4-BE49-F238E27FC236}">
                  <a16:creationId xmlns:a16="http://schemas.microsoft.com/office/drawing/2014/main" id="{DF247AFF-F621-40BF-B26A-F3B23BD5ACDB}"/>
                </a:ext>
              </a:extLst>
            </p:cNvPr>
            <p:cNvSpPr>
              <a:spLocks/>
            </p:cNvSpPr>
            <p:nvPr/>
          </p:nvSpPr>
          <p:spPr bwMode="auto">
            <a:xfrm>
              <a:off x="3850113" y="4016984"/>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7" name="Freeform 383">
              <a:extLst>
                <a:ext uri="{FF2B5EF4-FFF2-40B4-BE49-F238E27FC236}">
                  <a16:creationId xmlns:a16="http://schemas.microsoft.com/office/drawing/2014/main" id="{C50B262D-0768-4367-A272-B58791D46D6B}"/>
                </a:ext>
              </a:extLst>
            </p:cNvPr>
            <p:cNvSpPr>
              <a:spLocks/>
            </p:cNvSpPr>
            <p:nvPr/>
          </p:nvSpPr>
          <p:spPr bwMode="auto">
            <a:xfrm>
              <a:off x="3983206" y="4048807"/>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8" name="Freeform 384">
              <a:extLst>
                <a:ext uri="{FF2B5EF4-FFF2-40B4-BE49-F238E27FC236}">
                  <a16:creationId xmlns:a16="http://schemas.microsoft.com/office/drawing/2014/main" id="{5EB6E59A-E720-4384-856B-3C86B4B767E6}"/>
                </a:ext>
              </a:extLst>
            </p:cNvPr>
            <p:cNvSpPr>
              <a:spLocks/>
            </p:cNvSpPr>
            <p:nvPr/>
          </p:nvSpPr>
          <p:spPr bwMode="auto">
            <a:xfrm>
              <a:off x="4028694" y="4018575"/>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9" name="Freeform 385">
              <a:extLst>
                <a:ext uri="{FF2B5EF4-FFF2-40B4-BE49-F238E27FC236}">
                  <a16:creationId xmlns:a16="http://schemas.microsoft.com/office/drawing/2014/main" id="{E621A6C2-1723-4E08-A254-52DB1C4A7BB1}"/>
                </a:ext>
              </a:extLst>
            </p:cNvPr>
            <p:cNvSpPr>
              <a:spLocks/>
            </p:cNvSpPr>
            <p:nvPr/>
          </p:nvSpPr>
          <p:spPr bwMode="auto">
            <a:xfrm>
              <a:off x="3410400" y="3736936"/>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0" name="Freeform 386">
              <a:extLst>
                <a:ext uri="{FF2B5EF4-FFF2-40B4-BE49-F238E27FC236}">
                  <a16:creationId xmlns:a16="http://schemas.microsoft.com/office/drawing/2014/main" id="{D6FA50DF-947D-49EE-AAB6-9E6E1491475B}"/>
                </a:ext>
              </a:extLst>
            </p:cNvPr>
            <p:cNvSpPr>
              <a:spLocks/>
            </p:cNvSpPr>
            <p:nvPr/>
          </p:nvSpPr>
          <p:spPr bwMode="auto">
            <a:xfrm>
              <a:off x="3460942" y="3588957"/>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1" name="Freeform 387">
              <a:extLst>
                <a:ext uri="{FF2B5EF4-FFF2-40B4-BE49-F238E27FC236}">
                  <a16:creationId xmlns:a16="http://schemas.microsoft.com/office/drawing/2014/main" id="{0D268FE8-065D-492B-9F02-B9FDA9803726}"/>
                </a:ext>
              </a:extLst>
            </p:cNvPr>
            <p:cNvSpPr>
              <a:spLocks/>
            </p:cNvSpPr>
            <p:nvPr/>
          </p:nvSpPr>
          <p:spPr bwMode="auto">
            <a:xfrm>
              <a:off x="3467681" y="3692383"/>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2" name="Freeform 388">
              <a:extLst>
                <a:ext uri="{FF2B5EF4-FFF2-40B4-BE49-F238E27FC236}">
                  <a16:creationId xmlns:a16="http://schemas.microsoft.com/office/drawing/2014/main" id="{55F7682C-C36C-4A7A-8836-3275BB0DE4B8}"/>
                </a:ext>
              </a:extLst>
            </p:cNvPr>
            <p:cNvSpPr>
              <a:spLocks/>
            </p:cNvSpPr>
            <p:nvPr/>
          </p:nvSpPr>
          <p:spPr bwMode="auto">
            <a:xfrm>
              <a:off x="3496321" y="3724207"/>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3" name="Freeform 389">
              <a:extLst>
                <a:ext uri="{FF2B5EF4-FFF2-40B4-BE49-F238E27FC236}">
                  <a16:creationId xmlns:a16="http://schemas.microsoft.com/office/drawing/2014/main" id="{00B7A258-BCBE-45F8-82C4-69FB7A02F033}"/>
                </a:ext>
              </a:extLst>
            </p:cNvPr>
            <p:cNvSpPr>
              <a:spLocks/>
            </p:cNvSpPr>
            <p:nvPr/>
          </p:nvSpPr>
          <p:spPr bwMode="auto">
            <a:xfrm>
              <a:off x="3499691" y="3767169"/>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4" name="Freeform 390">
              <a:extLst>
                <a:ext uri="{FF2B5EF4-FFF2-40B4-BE49-F238E27FC236}">
                  <a16:creationId xmlns:a16="http://schemas.microsoft.com/office/drawing/2014/main" id="{0BF008F9-121D-4532-8A96-33B9700458FE}"/>
                </a:ext>
              </a:extLst>
            </p:cNvPr>
            <p:cNvSpPr>
              <a:spLocks/>
            </p:cNvSpPr>
            <p:nvPr/>
          </p:nvSpPr>
          <p:spPr bwMode="auto">
            <a:xfrm>
              <a:off x="3508114" y="3748074"/>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5" name="Freeform 391">
              <a:extLst>
                <a:ext uri="{FF2B5EF4-FFF2-40B4-BE49-F238E27FC236}">
                  <a16:creationId xmlns:a16="http://schemas.microsoft.com/office/drawing/2014/main" id="{66FA3FBD-1962-47EC-A77B-C0307BF73138}"/>
                </a:ext>
              </a:extLst>
            </p:cNvPr>
            <p:cNvSpPr>
              <a:spLocks/>
            </p:cNvSpPr>
            <p:nvPr/>
          </p:nvSpPr>
          <p:spPr bwMode="auto">
            <a:xfrm>
              <a:off x="1518456" y="2745632"/>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6" name="Freeform 392">
              <a:extLst>
                <a:ext uri="{FF2B5EF4-FFF2-40B4-BE49-F238E27FC236}">
                  <a16:creationId xmlns:a16="http://schemas.microsoft.com/office/drawing/2014/main" id="{5DEF042A-F79A-4C36-BD9C-0E7BCE7ECFE2}"/>
                </a:ext>
              </a:extLst>
            </p:cNvPr>
            <p:cNvSpPr>
              <a:spLocks/>
            </p:cNvSpPr>
            <p:nvPr/>
          </p:nvSpPr>
          <p:spPr bwMode="auto">
            <a:xfrm>
              <a:off x="1093906" y="3078188"/>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7" name="Freeform 393">
              <a:extLst>
                <a:ext uri="{FF2B5EF4-FFF2-40B4-BE49-F238E27FC236}">
                  <a16:creationId xmlns:a16="http://schemas.microsoft.com/office/drawing/2014/main" id="{8E64D2BF-ABB5-420B-8B3D-03CAA61C0AB7}"/>
                </a:ext>
              </a:extLst>
            </p:cNvPr>
            <p:cNvSpPr>
              <a:spLocks/>
            </p:cNvSpPr>
            <p:nvPr/>
          </p:nvSpPr>
          <p:spPr bwMode="auto">
            <a:xfrm>
              <a:off x="1631333" y="2917479"/>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8" name="Freeform 394">
              <a:extLst>
                <a:ext uri="{FF2B5EF4-FFF2-40B4-BE49-F238E27FC236}">
                  <a16:creationId xmlns:a16="http://schemas.microsoft.com/office/drawing/2014/main" id="{1C831313-7888-48FC-8FBC-B9A4D855A211}"/>
                </a:ext>
              </a:extLst>
            </p:cNvPr>
            <p:cNvSpPr>
              <a:spLocks/>
            </p:cNvSpPr>
            <p:nvPr/>
          </p:nvSpPr>
          <p:spPr bwMode="auto">
            <a:xfrm>
              <a:off x="1895834" y="3299362"/>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9" name="Freeform 395">
              <a:extLst>
                <a:ext uri="{FF2B5EF4-FFF2-40B4-BE49-F238E27FC236}">
                  <a16:creationId xmlns:a16="http://schemas.microsoft.com/office/drawing/2014/main" id="{5D0534D2-8490-4077-BDDB-83193DD16ACB}"/>
                </a:ext>
              </a:extLst>
            </p:cNvPr>
            <p:cNvSpPr>
              <a:spLocks/>
            </p:cNvSpPr>
            <p:nvPr/>
          </p:nvSpPr>
          <p:spPr bwMode="auto">
            <a:xfrm>
              <a:off x="1621224" y="1970729"/>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0" name="Freeform 396">
              <a:extLst>
                <a:ext uri="{FF2B5EF4-FFF2-40B4-BE49-F238E27FC236}">
                  <a16:creationId xmlns:a16="http://schemas.microsoft.com/office/drawing/2014/main" id="{FC5AF904-24B7-444C-9849-E32E2088CFBC}"/>
                </a:ext>
              </a:extLst>
            </p:cNvPr>
            <p:cNvSpPr>
              <a:spLocks/>
            </p:cNvSpPr>
            <p:nvPr/>
          </p:nvSpPr>
          <p:spPr bwMode="auto">
            <a:xfrm>
              <a:off x="2116533" y="1827522"/>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1" name="Freeform 397">
              <a:extLst>
                <a:ext uri="{FF2B5EF4-FFF2-40B4-BE49-F238E27FC236}">
                  <a16:creationId xmlns:a16="http://schemas.microsoft.com/office/drawing/2014/main" id="{B701FA1E-6707-4E07-9560-1241A2414FC8}"/>
                </a:ext>
              </a:extLst>
            </p:cNvPr>
            <p:cNvSpPr>
              <a:spLocks/>
            </p:cNvSpPr>
            <p:nvPr/>
          </p:nvSpPr>
          <p:spPr bwMode="auto">
            <a:xfrm>
              <a:off x="2143488" y="2290555"/>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2" name="Freeform 398">
              <a:extLst>
                <a:ext uri="{FF2B5EF4-FFF2-40B4-BE49-F238E27FC236}">
                  <a16:creationId xmlns:a16="http://schemas.microsoft.com/office/drawing/2014/main" id="{429C70E6-6914-40D4-A0B2-4846784BE296}"/>
                </a:ext>
              </a:extLst>
            </p:cNvPr>
            <p:cNvSpPr>
              <a:spLocks/>
            </p:cNvSpPr>
            <p:nvPr/>
          </p:nvSpPr>
          <p:spPr bwMode="auto">
            <a:xfrm>
              <a:off x="2207508" y="2152123"/>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3" name="Freeform 399">
              <a:extLst>
                <a:ext uri="{FF2B5EF4-FFF2-40B4-BE49-F238E27FC236}">
                  <a16:creationId xmlns:a16="http://schemas.microsoft.com/office/drawing/2014/main" id="{BB35D80D-C0D6-4B18-AFFA-317C60C0E7B9}"/>
                </a:ext>
              </a:extLst>
            </p:cNvPr>
            <p:cNvSpPr>
              <a:spLocks/>
            </p:cNvSpPr>
            <p:nvPr/>
          </p:nvSpPr>
          <p:spPr bwMode="auto">
            <a:xfrm>
              <a:off x="2244572" y="2002552"/>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4" name="Freeform 400">
              <a:extLst>
                <a:ext uri="{FF2B5EF4-FFF2-40B4-BE49-F238E27FC236}">
                  <a16:creationId xmlns:a16="http://schemas.microsoft.com/office/drawing/2014/main" id="{C07777D0-FC08-4125-89FE-F961F7232265}"/>
                </a:ext>
              </a:extLst>
            </p:cNvPr>
            <p:cNvSpPr>
              <a:spLocks/>
            </p:cNvSpPr>
            <p:nvPr/>
          </p:nvSpPr>
          <p:spPr bwMode="auto">
            <a:xfrm>
              <a:off x="2407990" y="1805246"/>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5" name="Freeform 401">
              <a:extLst>
                <a:ext uri="{FF2B5EF4-FFF2-40B4-BE49-F238E27FC236}">
                  <a16:creationId xmlns:a16="http://schemas.microsoft.com/office/drawing/2014/main" id="{1402A718-6662-4751-B3D6-65C495C05BB7}"/>
                </a:ext>
              </a:extLst>
            </p:cNvPr>
            <p:cNvSpPr>
              <a:spLocks/>
            </p:cNvSpPr>
            <p:nvPr/>
          </p:nvSpPr>
          <p:spPr bwMode="auto">
            <a:xfrm>
              <a:off x="2930254" y="1865711"/>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6" name="Freeform 402">
              <a:extLst>
                <a:ext uri="{FF2B5EF4-FFF2-40B4-BE49-F238E27FC236}">
                  <a16:creationId xmlns:a16="http://schemas.microsoft.com/office/drawing/2014/main" id="{7D73006E-4F82-4C2E-81A5-1AC43929FE11}"/>
                </a:ext>
              </a:extLst>
            </p:cNvPr>
            <p:cNvSpPr>
              <a:spLocks/>
            </p:cNvSpPr>
            <p:nvPr/>
          </p:nvSpPr>
          <p:spPr bwMode="auto">
            <a:xfrm>
              <a:off x="2940363" y="1811611"/>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7" name="Freeform 403">
              <a:extLst>
                <a:ext uri="{FF2B5EF4-FFF2-40B4-BE49-F238E27FC236}">
                  <a16:creationId xmlns:a16="http://schemas.microsoft.com/office/drawing/2014/main" id="{04399E8C-D2E8-4510-97C7-B5C97DF34A82}"/>
                </a:ext>
              </a:extLst>
            </p:cNvPr>
            <p:cNvSpPr>
              <a:spLocks/>
            </p:cNvSpPr>
            <p:nvPr/>
          </p:nvSpPr>
          <p:spPr bwMode="auto">
            <a:xfrm>
              <a:off x="2963949" y="1860937"/>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8" name="Freeform 404">
              <a:extLst>
                <a:ext uri="{FF2B5EF4-FFF2-40B4-BE49-F238E27FC236}">
                  <a16:creationId xmlns:a16="http://schemas.microsoft.com/office/drawing/2014/main" id="{C20E09BE-791F-4910-963C-2E277CEAA5DE}"/>
                </a:ext>
              </a:extLst>
            </p:cNvPr>
            <p:cNvSpPr>
              <a:spLocks/>
            </p:cNvSpPr>
            <p:nvPr/>
          </p:nvSpPr>
          <p:spPr bwMode="auto">
            <a:xfrm>
              <a:off x="3086934" y="1892761"/>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9" name="Freeform 405">
              <a:extLst>
                <a:ext uri="{FF2B5EF4-FFF2-40B4-BE49-F238E27FC236}">
                  <a16:creationId xmlns:a16="http://schemas.microsoft.com/office/drawing/2014/main" id="{F9C0FF0B-B63F-4802-91CF-7C3B4A7E0D77}"/>
                </a:ext>
              </a:extLst>
            </p:cNvPr>
            <p:cNvSpPr>
              <a:spLocks/>
            </p:cNvSpPr>
            <p:nvPr/>
          </p:nvSpPr>
          <p:spPr bwMode="auto">
            <a:xfrm>
              <a:off x="3765877" y="2032784"/>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0" name="Freeform 406">
              <a:extLst>
                <a:ext uri="{FF2B5EF4-FFF2-40B4-BE49-F238E27FC236}">
                  <a16:creationId xmlns:a16="http://schemas.microsoft.com/office/drawing/2014/main" id="{25A25123-D6A3-48E1-A8B1-F69206D64975}"/>
                </a:ext>
              </a:extLst>
            </p:cNvPr>
            <p:cNvSpPr>
              <a:spLocks/>
            </p:cNvSpPr>
            <p:nvPr/>
          </p:nvSpPr>
          <p:spPr bwMode="auto">
            <a:xfrm>
              <a:off x="3853483" y="2035967"/>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1" name="Freeform 407">
              <a:extLst>
                <a:ext uri="{FF2B5EF4-FFF2-40B4-BE49-F238E27FC236}">
                  <a16:creationId xmlns:a16="http://schemas.microsoft.com/office/drawing/2014/main" id="{61F41958-1C22-407F-A2CA-9E2EB9D4B84A}"/>
                </a:ext>
              </a:extLst>
            </p:cNvPr>
            <p:cNvSpPr>
              <a:spLocks/>
            </p:cNvSpPr>
            <p:nvPr/>
          </p:nvSpPr>
          <p:spPr bwMode="auto">
            <a:xfrm>
              <a:off x="3861906" y="2756770"/>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2" name="Freeform 408">
              <a:extLst>
                <a:ext uri="{FF2B5EF4-FFF2-40B4-BE49-F238E27FC236}">
                  <a16:creationId xmlns:a16="http://schemas.microsoft.com/office/drawing/2014/main" id="{1CD1EDFE-39DF-40E0-8E04-EAEB08CBE829}"/>
                </a:ext>
              </a:extLst>
            </p:cNvPr>
            <p:cNvSpPr>
              <a:spLocks/>
            </p:cNvSpPr>
            <p:nvPr/>
          </p:nvSpPr>
          <p:spPr bwMode="auto">
            <a:xfrm>
              <a:off x="3944458" y="2059834"/>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3" name="Freeform 409">
              <a:extLst>
                <a:ext uri="{FF2B5EF4-FFF2-40B4-BE49-F238E27FC236}">
                  <a16:creationId xmlns:a16="http://schemas.microsoft.com/office/drawing/2014/main" id="{95EEEECB-A0AD-4ABA-9D89-A2796537DB59}"/>
                </a:ext>
              </a:extLst>
            </p:cNvPr>
            <p:cNvSpPr>
              <a:spLocks/>
            </p:cNvSpPr>
            <p:nvPr/>
          </p:nvSpPr>
          <p:spPr bwMode="auto">
            <a:xfrm>
              <a:off x="1097275" y="3033635"/>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4" name="Freeform 410">
              <a:extLst>
                <a:ext uri="{FF2B5EF4-FFF2-40B4-BE49-F238E27FC236}">
                  <a16:creationId xmlns:a16="http://schemas.microsoft.com/office/drawing/2014/main" id="{A22606D5-3CD3-4718-8CF2-25DE21E11B2A}"/>
                </a:ext>
              </a:extLst>
            </p:cNvPr>
            <p:cNvSpPr>
              <a:spLocks/>
            </p:cNvSpPr>
            <p:nvPr/>
          </p:nvSpPr>
          <p:spPr bwMode="auto">
            <a:xfrm>
              <a:off x="1459491" y="1865711"/>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5" name="Freeform 411">
              <a:extLst>
                <a:ext uri="{FF2B5EF4-FFF2-40B4-BE49-F238E27FC236}">
                  <a16:creationId xmlns:a16="http://schemas.microsoft.com/office/drawing/2014/main" id="{D11854AF-FE64-42C8-BD4A-23E7C5E5AFF1}"/>
                </a:ext>
              </a:extLst>
            </p:cNvPr>
            <p:cNvSpPr>
              <a:spLocks/>
            </p:cNvSpPr>
            <p:nvPr/>
          </p:nvSpPr>
          <p:spPr bwMode="auto">
            <a:xfrm>
              <a:off x="1584160" y="1845025"/>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6" name="Freeform 412">
              <a:extLst>
                <a:ext uri="{FF2B5EF4-FFF2-40B4-BE49-F238E27FC236}">
                  <a16:creationId xmlns:a16="http://schemas.microsoft.com/office/drawing/2014/main" id="{97EB732B-5830-481B-9A1F-299AC01DD049}"/>
                </a:ext>
              </a:extLst>
            </p:cNvPr>
            <p:cNvSpPr>
              <a:spLocks/>
            </p:cNvSpPr>
            <p:nvPr/>
          </p:nvSpPr>
          <p:spPr bwMode="auto">
            <a:xfrm>
              <a:off x="1644810" y="1948452"/>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7" name="Freeform 413">
              <a:extLst>
                <a:ext uri="{FF2B5EF4-FFF2-40B4-BE49-F238E27FC236}">
                  <a16:creationId xmlns:a16="http://schemas.microsoft.com/office/drawing/2014/main" id="{CDB0FE74-40E6-4879-AD0B-E9321D36D69B}"/>
                </a:ext>
              </a:extLst>
            </p:cNvPr>
            <p:cNvSpPr>
              <a:spLocks/>
            </p:cNvSpPr>
            <p:nvPr/>
          </p:nvSpPr>
          <p:spPr bwMode="auto">
            <a:xfrm>
              <a:off x="1467914" y="2304876"/>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8" name="Freeform 414">
              <a:extLst>
                <a:ext uri="{FF2B5EF4-FFF2-40B4-BE49-F238E27FC236}">
                  <a16:creationId xmlns:a16="http://schemas.microsoft.com/office/drawing/2014/main" id="{111CBE02-27A9-4271-B582-DB73AA5ACC60}"/>
                </a:ext>
              </a:extLst>
            </p:cNvPr>
            <p:cNvSpPr>
              <a:spLocks/>
            </p:cNvSpPr>
            <p:nvPr/>
          </p:nvSpPr>
          <p:spPr bwMode="auto">
            <a:xfrm>
              <a:off x="1371885" y="2933391"/>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9" name="Freeform 415">
              <a:extLst>
                <a:ext uri="{FF2B5EF4-FFF2-40B4-BE49-F238E27FC236}">
                  <a16:creationId xmlns:a16="http://schemas.microsoft.com/office/drawing/2014/main" id="{B32D8D11-E981-42DD-95D1-8499E5FB4928}"/>
                </a:ext>
              </a:extLst>
            </p:cNvPr>
            <p:cNvSpPr>
              <a:spLocks/>
            </p:cNvSpPr>
            <p:nvPr/>
          </p:nvSpPr>
          <p:spPr bwMode="auto">
            <a:xfrm>
              <a:off x="1912681" y="3186389"/>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0" name="Freeform 416">
              <a:extLst>
                <a:ext uri="{FF2B5EF4-FFF2-40B4-BE49-F238E27FC236}">
                  <a16:creationId xmlns:a16="http://schemas.microsoft.com/office/drawing/2014/main" id="{F20446DD-A70F-4339-A08C-A5C48893D2AF}"/>
                </a:ext>
              </a:extLst>
            </p:cNvPr>
            <p:cNvSpPr>
              <a:spLocks/>
            </p:cNvSpPr>
            <p:nvPr/>
          </p:nvSpPr>
          <p:spPr bwMode="auto">
            <a:xfrm>
              <a:off x="3049870" y="3544404"/>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1" name="Freeform 417">
              <a:extLst>
                <a:ext uri="{FF2B5EF4-FFF2-40B4-BE49-F238E27FC236}">
                  <a16:creationId xmlns:a16="http://schemas.microsoft.com/office/drawing/2014/main" id="{3BB713EB-634B-48FB-A635-BC450FC547D1}"/>
                </a:ext>
              </a:extLst>
            </p:cNvPr>
            <p:cNvSpPr>
              <a:spLocks/>
            </p:cNvSpPr>
            <p:nvPr/>
          </p:nvSpPr>
          <p:spPr bwMode="auto">
            <a:xfrm>
              <a:off x="2197400" y="3429839"/>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2" name="Freeform 418">
              <a:extLst>
                <a:ext uri="{FF2B5EF4-FFF2-40B4-BE49-F238E27FC236}">
                  <a16:creationId xmlns:a16="http://schemas.microsoft.com/office/drawing/2014/main" id="{DDD506B8-F525-432C-82D4-C81EB243F9B2}"/>
                </a:ext>
              </a:extLst>
            </p:cNvPr>
            <p:cNvSpPr>
              <a:spLocks/>
            </p:cNvSpPr>
            <p:nvPr/>
          </p:nvSpPr>
          <p:spPr bwMode="auto">
            <a:xfrm>
              <a:off x="1397156" y="3187980"/>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3" name="Freeform 419">
              <a:extLst>
                <a:ext uri="{FF2B5EF4-FFF2-40B4-BE49-F238E27FC236}">
                  <a16:creationId xmlns:a16="http://schemas.microsoft.com/office/drawing/2014/main" id="{F27B8BB2-F5DA-4A1C-968B-E999BA570151}"/>
                </a:ext>
              </a:extLst>
            </p:cNvPr>
            <p:cNvSpPr>
              <a:spLocks/>
            </p:cNvSpPr>
            <p:nvPr/>
          </p:nvSpPr>
          <p:spPr bwMode="auto">
            <a:xfrm>
              <a:off x="1739155" y="3075006"/>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4" name="Freeform 420">
              <a:extLst>
                <a:ext uri="{FF2B5EF4-FFF2-40B4-BE49-F238E27FC236}">
                  <a16:creationId xmlns:a16="http://schemas.microsoft.com/office/drawing/2014/main" id="{A8411B5C-28C9-4D0B-B7B8-91270530D55A}"/>
                </a:ext>
              </a:extLst>
            </p:cNvPr>
            <p:cNvSpPr>
              <a:spLocks/>
            </p:cNvSpPr>
            <p:nvPr/>
          </p:nvSpPr>
          <p:spPr bwMode="auto">
            <a:xfrm>
              <a:off x="1745894" y="3071824"/>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5" name="Freeform 421">
              <a:extLst>
                <a:ext uri="{FF2B5EF4-FFF2-40B4-BE49-F238E27FC236}">
                  <a16:creationId xmlns:a16="http://schemas.microsoft.com/office/drawing/2014/main" id="{355DCF65-884B-4553-AF40-1623B40A143A}"/>
                </a:ext>
              </a:extLst>
            </p:cNvPr>
            <p:cNvSpPr>
              <a:spLocks/>
            </p:cNvSpPr>
            <p:nvPr/>
          </p:nvSpPr>
          <p:spPr bwMode="auto">
            <a:xfrm>
              <a:off x="1077059" y="2736085"/>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6" name="Freeform 422">
              <a:extLst>
                <a:ext uri="{FF2B5EF4-FFF2-40B4-BE49-F238E27FC236}">
                  <a16:creationId xmlns:a16="http://schemas.microsoft.com/office/drawing/2014/main" id="{182973D9-501E-4541-8F57-D95C3610BFD3}"/>
                </a:ext>
              </a:extLst>
            </p:cNvPr>
            <p:cNvSpPr>
              <a:spLocks/>
            </p:cNvSpPr>
            <p:nvPr/>
          </p:nvSpPr>
          <p:spPr bwMode="auto">
            <a:xfrm>
              <a:off x="1115807" y="2729720"/>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7" name="Freeform 423">
              <a:extLst>
                <a:ext uri="{FF2B5EF4-FFF2-40B4-BE49-F238E27FC236}">
                  <a16:creationId xmlns:a16="http://schemas.microsoft.com/office/drawing/2014/main" id="{FEFB5056-C5F0-4C22-8847-D872622C16B9}"/>
                </a:ext>
              </a:extLst>
            </p:cNvPr>
            <p:cNvSpPr>
              <a:spLocks/>
            </p:cNvSpPr>
            <p:nvPr/>
          </p:nvSpPr>
          <p:spPr bwMode="auto">
            <a:xfrm>
              <a:off x="1136024" y="2646979"/>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8" name="Freeform 424">
              <a:extLst>
                <a:ext uri="{FF2B5EF4-FFF2-40B4-BE49-F238E27FC236}">
                  <a16:creationId xmlns:a16="http://schemas.microsoft.com/office/drawing/2014/main" id="{889D44F8-60E0-457E-A5F0-CD7F587198AC}"/>
                </a:ext>
              </a:extLst>
            </p:cNvPr>
            <p:cNvSpPr>
              <a:spLocks/>
            </p:cNvSpPr>
            <p:nvPr/>
          </p:nvSpPr>
          <p:spPr bwMode="auto">
            <a:xfrm>
              <a:off x="1141078" y="2662891"/>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9" name="Freeform 425">
              <a:extLst>
                <a:ext uri="{FF2B5EF4-FFF2-40B4-BE49-F238E27FC236}">
                  <a16:creationId xmlns:a16="http://schemas.microsoft.com/office/drawing/2014/main" id="{5933D794-1285-49C8-B9F1-BD84FF0D840F}"/>
                </a:ext>
              </a:extLst>
            </p:cNvPr>
            <p:cNvSpPr>
              <a:spLocks/>
            </p:cNvSpPr>
            <p:nvPr/>
          </p:nvSpPr>
          <p:spPr bwMode="auto">
            <a:xfrm>
              <a:off x="1151186" y="2637432"/>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0" name="Freeform 426">
              <a:extLst>
                <a:ext uri="{FF2B5EF4-FFF2-40B4-BE49-F238E27FC236}">
                  <a16:creationId xmlns:a16="http://schemas.microsoft.com/office/drawing/2014/main" id="{53D4E7C0-2A67-43ED-9EA6-FDE3DF73B523}"/>
                </a:ext>
              </a:extLst>
            </p:cNvPr>
            <p:cNvSpPr>
              <a:spLocks/>
            </p:cNvSpPr>
            <p:nvPr/>
          </p:nvSpPr>
          <p:spPr bwMode="auto">
            <a:xfrm>
              <a:off x="4709322" y="2483088"/>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1" name="Freeform 427">
              <a:extLst>
                <a:ext uri="{FF2B5EF4-FFF2-40B4-BE49-F238E27FC236}">
                  <a16:creationId xmlns:a16="http://schemas.microsoft.com/office/drawing/2014/main" id="{8EA560D5-82CB-4FC4-9730-0E74DE759427}"/>
                </a:ext>
              </a:extLst>
            </p:cNvPr>
            <p:cNvSpPr>
              <a:spLocks/>
            </p:cNvSpPr>
            <p:nvPr/>
          </p:nvSpPr>
          <p:spPr bwMode="auto">
            <a:xfrm>
              <a:off x="3135791" y="3493486"/>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2" name="Freeform 428">
              <a:extLst>
                <a:ext uri="{FF2B5EF4-FFF2-40B4-BE49-F238E27FC236}">
                  <a16:creationId xmlns:a16="http://schemas.microsoft.com/office/drawing/2014/main" id="{97B06A8A-169A-4133-928B-496186AC7312}"/>
                </a:ext>
              </a:extLst>
            </p:cNvPr>
            <p:cNvSpPr>
              <a:spLocks/>
            </p:cNvSpPr>
            <p:nvPr/>
          </p:nvSpPr>
          <p:spPr bwMode="auto">
            <a:xfrm>
              <a:off x="2057568" y="3579410"/>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3" name="Freeform 429">
              <a:extLst>
                <a:ext uri="{FF2B5EF4-FFF2-40B4-BE49-F238E27FC236}">
                  <a16:creationId xmlns:a16="http://schemas.microsoft.com/office/drawing/2014/main" id="{B7039E63-77E0-4813-B252-13FDE1E3C966}"/>
                </a:ext>
              </a:extLst>
            </p:cNvPr>
            <p:cNvSpPr>
              <a:spLocks/>
            </p:cNvSpPr>
            <p:nvPr/>
          </p:nvSpPr>
          <p:spPr bwMode="auto">
            <a:xfrm>
              <a:off x="2044090" y="3614415"/>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4" name="Freeform 430">
              <a:extLst>
                <a:ext uri="{FF2B5EF4-FFF2-40B4-BE49-F238E27FC236}">
                  <a16:creationId xmlns:a16="http://schemas.microsoft.com/office/drawing/2014/main" id="{0663C45D-4F5F-4077-BFB7-03F2A44E9E15}"/>
                </a:ext>
              </a:extLst>
            </p:cNvPr>
            <p:cNvSpPr>
              <a:spLocks/>
            </p:cNvSpPr>
            <p:nvPr/>
          </p:nvSpPr>
          <p:spPr bwMode="auto">
            <a:xfrm>
              <a:off x="1513402" y="2952485"/>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5" name="Freeform 431">
              <a:extLst>
                <a:ext uri="{FF2B5EF4-FFF2-40B4-BE49-F238E27FC236}">
                  <a16:creationId xmlns:a16="http://schemas.microsoft.com/office/drawing/2014/main" id="{DEC3224B-F1EA-440B-8893-537E5725E4D9}"/>
                </a:ext>
              </a:extLst>
            </p:cNvPr>
            <p:cNvSpPr>
              <a:spLocks/>
            </p:cNvSpPr>
            <p:nvPr/>
          </p:nvSpPr>
          <p:spPr bwMode="auto">
            <a:xfrm>
              <a:off x="1472969" y="4079039"/>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6" name="Freeform 432">
              <a:extLst>
                <a:ext uri="{FF2B5EF4-FFF2-40B4-BE49-F238E27FC236}">
                  <a16:creationId xmlns:a16="http://schemas.microsoft.com/office/drawing/2014/main" id="{14E0995E-57DC-4D38-8CCE-4E5C08FD5630}"/>
                </a:ext>
              </a:extLst>
            </p:cNvPr>
            <p:cNvSpPr>
              <a:spLocks/>
            </p:cNvSpPr>
            <p:nvPr/>
          </p:nvSpPr>
          <p:spPr bwMode="auto">
            <a:xfrm>
              <a:off x="1479707" y="4058354"/>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7" name="Freeform 433">
              <a:extLst>
                <a:ext uri="{FF2B5EF4-FFF2-40B4-BE49-F238E27FC236}">
                  <a16:creationId xmlns:a16="http://schemas.microsoft.com/office/drawing/2014/main" id="{4DD58240-8641-4DD8-A441-34299B5FF28E}"/>
                </a:ext>
              </a:extLst>
            </p:cNvPr>
            <p:cNvSpPr>
              <a:spLocks/>
            </p:cNvSpPr>
            <p:nvPr/>
          </p:nvSpPr>
          <p:spPr bwMode="auto">
            <a:xfrm>
              <a:off x="1626278" y="4322490"/>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8" name="Freeform 434">
              <a:extLst>
                <a:ext uri="{FF2B5EF4-FFF2-40B4-BE49-F238E27FC236}">
                  <a16:creationId xmlns:a16="http://schemas.microsoft.com/office/drawing/2014/main" id="{F2034BBE-9EBB-45FB-9FB4-AD652B8F900A}"/>
                </a:ext>
              </a:extLst>
            </p:cNvPr>
            <p:cNvSpPr>
              <a:spLocks/>
            </p:cNvSpPr>
            <p:nvPr/>
          </p:nvSpPr>
          <p:spPr bwMode="auto">
            <a:xfrm>
              <a:off x="1794751" y="4010619"/>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9" name="Freeform 435">
              <a:extLst>
                <a:ext uri="{FF2B5EF4-FFF2-40B4-BE49-F238E27FC236}">
                  <a16:creationId xmlns:a16="http://schemas.microsoft.com/office/drawing/2014/main" id="{CD94F2E9-EBD6-40B7-9122-9C9B401C276A}"/>
                </a:ext>
              </a:extLst>
            </p:cNvPr>
            <p:cNvSpPr>
              <a:spLocks/>
            </p:cNvSpPr>
            <p:nvPr/>
          </p:nvSpPr>
          <p:spPr bwMode="auto">
            <a:xfrm>
              <a:off x="1417373" y="3708295"/>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0" name="Freeform 436">
              <a:extLst>
                <a:ext uri="{FF2B5EF4-FFF2-40B4-BE49-F238E27FC236}">
                  <a16:creationId xmlns:a16="http://schemas.microsoft.com/office/drawing/2014/main" id="{57B23E6D-C3C1-439C-A09E-C69E6131837B}"/>
                </a:ext>
              </a:extLst>
            </p:cNvPr>
            <p:cNvSpPr>
              <a:spLocks/>
            </p:cNvSpPr>
            <p:nvPr/>
          </p:nvSpPr>
          <p:spPr bwMode="auto">
            <a:xfrm>
              <a:off x="1528564" y="3743301"/>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1" name="Freeform 437">
              <a:extLst>
                <a:ext uri="{FF2B5EF4-FFF2-40B4-BE49-F238E27FC236}">
                  <a16:creationId xmlns:a16="http://schemas.microsoft.com/office/drawing/2014/main" id="{3D330D7F-9648-4FD2-8850-4A1EEEDB1A2B}"/>
                </a:ext>
              </a:extLst>
            </p:cNvPr>
            <p:cNvSpPr>
              <a:spLocks/>
            </p:cNvSpPr>
            <p:nvPr/>
          </p:nvSpPr>
          <p:spPr bwMode="auto">
            <a:xfrm>
              <a:off x="1508348" y="3487121"/>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2" name="Freeform 438">
              <a:extLst>
                <a:ext uri="{FF2B5EF4-FFF2-40B4-BE49-F238E27FC236}">
                  <a16:creationId xmlns:a16="http://schemas.microsoft.com/office/drawing/2014/main" id="{09B2862C-9A47-4E51-B764-2ABA2A5A0619}"/>
                </a:ext>
              </a:extLst>
            </p:cNvPr>
            <p:cNvSpPr>
              <a:spLocks/>
            </p:cNvSpPr>
            <p:nvPr/>
          </p:nvSpPr>
          <p:spPr bwMode="auto">
            <a:xfrm>
              <a:off x="1466230" y="3889689"/>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3" name="Freeform 439">
              <a:extLst>
                <a:ext uri="{FF2B5EF4-FFF2-40B4-BE49-F238E27FC236}">
                  <a16:creationId xmlns:a16="http://schemas.microsoft.com/office/drawing/2014/main" id="{C33A76A3-A570-4F60-B417-ED928335B052}"/>
                </a:ext>
              </a:extLst>
            </p:cNvPr>
            <p:cNvSpPr>
              <a:spLocks/>
            </p:cNvSpPr>
            <p:nvPr/>
          </p:nvSpPr>
          <p:spPr bwMode="auto">
            <a:xfrm>
              <a:off x="1488131" y="3861048"/>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4" name="Freeform 440">
              <a:extLst>
                <a:ext uri="{FF2B5EF4-FFF2-40B4-BE49-F238E27FC236}">
                  <a16:creationId xmlns:a16="http://schemas.microsoft.com/office/drawing/2014/main" id="{27F9EF6B-072F-40D4-9D2D-9E61C666472D}"/>
                </a:ext>
              </a:extLst>
            </p:cNvPr>
            <p:cNvSpPr>
              <a:spLocks/>
            </p:cNvSpPr>
            <p:nvPr/>
          </p:nvSpPr>
          <p:spPr bwMode="auto">
            <a:xfrm>
              <a:off x="1855401" y="3221394"/>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5" name="Freeform 441">
              <a:extLst>
                <a:ext uri="{FF2B5EF4-FFF2-40B4-BE49-F238E27FC236}">
                  <a16:creationId xmlns:a16="http://schemas.microsoft.com/office/drawing/2014/main" id="{89278531-781C-4190-A0C4-6562387136F0}"/>
                </a:ext>
              </a:extLst>
            </p:cNvPr>
            <p:cNvSpPr>
              <a:spLocks/>
            </p:cNvSpPr>
            <p:nvPr/>
          </p:nvSpPr>
          <p:spPr bwMode="auto">
            <a:xfrm>
              <a:off x="1279225" y="3714660"/>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6" name="Freeform 442">
              <a:extLst>
                <a:ext uri="{FF2B5EF4-FFF2-40B4-BE49-F238E27FC236}">
                  <a16:creationId xmlns:a16="http://schemas.microsoft.com/office/drawing/2014/main" id="{EBDEE972-591B-47F3-B62A-72AC9F07107B}"/>
                </a:ext>
              </a:extLst>
            </p:cNvPr>
            <p:cNvSpPr>
              <a:spLocks/>
            </p:cNvSpPr>
            <p:nvPr/>
          </p:nvSpPr>
          <p:spPr bwMode="auto">
            <a:xfrm>
              <a:off x="1434220" y="3919922"/>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7" name="Freeform 443">
              <a:extLst>
                <a:ext uri="{FF2B5EF4-FFF2-40B4-BE49-F238E27FC236}">
                  <a16:creationId xmlns:a16="http://schemas.microsoft.com/office/drawing/2014/main" id="{2882FF68-378F-4837-8C71-6D67925CAD7B}"/>
                </a:ext>
              </a:extLst>
            </p:cNvPr>
            <p:cNvSpPr>
              <a:spLocks/>
            </p:cNvSpPr>
            <p:nvPr/>
          </p:nvSpPr>
          <p:spPr bwMode="auto">
            <a:xfrm>
              <a:off x="1867194" y="3598504"/>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8" name="Freeform 444">
              <a:extLst>
                <a:ext uri="{FF2B5EF4-FFF2-40B4-BE49-F238E27FC236}">
                  <a16:creationId xmlns:a16="http://schemas.microsoft.com/office/drawing/2014/main" id="{91BB1DE7-9A48-4AB9-915B-221733CE49D0}"/>
                </a:ext>
              </a:extLst>
            </p:cNvPr>
            <p:cNvSpPr>
              <a:spLocks/>
            </p:cNvSpPr>
            <p:nvPr/>
          </p:nvSpPr>
          <p:spPr bwMode="auto">
            <a:xfrm>
              <a:off x="2028927" y="3708295"/>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9" name="Freeform 445">
              <a:extLst>
                <a:ext uri="{FF2B5EF4-FFF2-40B4-BE49-F238E27FC236}">
                  <a16:creationId xmlns:a16="http://schemas.microsoft.com/office/drawing/2014/main" id="{43E62B32-EED6-4562-BB2D-4D8B1895986C}"/>
                </a:ext>
              </a:extLst>
            </p:cNvPr>
            <p:cNvSpPr>
              <a:spLocks/>
            </p:cNvSpPr>
            <p:nvPr/>
          </p:nvSpPr>
          <p:spPr bwMode="auto">
            <a:xfrm>
              <a:off x="1420742" y="3919922"/>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0" name="Freeform 446">
              <a:extLst>
                <a:ext uri="{FF2B5EF4-FFF2-40B4-BE49-F238E27FC236}">
                  <a16:creationId xmlns:a16="http://schemas.microsoft.com/office/drawing/2014/main" id="{01772FD3-16A4-42F7-B7E7-E55625AF620F}"/>
                </a:ext>
              </a:extLst>
            </p:cNvPr>
            <p:cNvSpPr>
              <a:spLocks/>
            </p:cNvSpPr>
            <p:nvPr/>
          </p:nvSpPr>
          <p:spPr bwMode="auto">
            <a:xfrm>
              <a:off x="954074" y="3690792"/>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1" name="Freeform 447">
              <a:extLst>
                <a:ext uri="{FF2B5EF4-FFF2-40B4-BE49-F238E27FC236}">
                  <a16:creationId xmlns:a16="http://schemas.microsoft.com/office/drawing/2014/main" id="{35C8094E-782B-49F5-B9B1-1353FF788327}"/>
                </a:ext>
              </a:extLst>
            </p:cNvPr>
            <p:cNvSpPr>
              <a:spLocks/>
            </p:cNvSpPr>
            <p:nvPr/>
          </p:nvSpPr>
          <p:spPr bwMode="auto">
            <a:xfrm>
              <a:off x="1206782" y="3740119"/>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2" name="Freeform 448">
              <a:extLst>
                <a:ext uri="{FF2B5EF4-FFF2-40B4-BE49-F238E27FC236}">
                  <a16:creationId xmlns:a16="http://schemas.microsoft.com/office/drawing/2014/main" id="{7E051B8C-D19F-4BA8-92CE-AF912981E16D}"/>
                </a:ext>
              </a:extLst>
            </p:cNvPr>
            <p:cNvSpPr>
              <a:spLocks/>
            </p:cNvSpPr>
            <p:nvPr/>
          </p:nvSpPr>
          <p:spPr bwMode="auto">
            <a:xfrm>
              <a:off x="986084" y="3708295"/>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3" name="Freeform 449">
              <a:extLst>
                <a:ext uri="{FF2B5EF4-FFF2-40B4-BE49-F238E27FC236}">
                  <a16:creationId xmlns:a16="http://schemas.microsoft.com/office/drawing/2014/main" id="{27FFB10D-143B-4C9C-97BC-7C82C9F14A1F}"/>
                </a:ext>
              </a:extLst>
            </p:cNvPr>
            <p:cNvSpPr>
              <a:spLocks/>
            </p:cNvSpPr>
            <p:nvPr/>
          </p:nvSpPr>
          <p:spPr bwMode="auto">
            <a:xfrm>
              <a:off x="2084523" y="3364601"/>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4" name="Freeform 450">
              <a:extLst>
                <a:ext uri="{FF2B5EF4-FFF2-40B4-BE49-F238E27FC236}">
                  <a16:creationId xmlns:a16="http://schemas.microsoft.com/office/drawing/2014/main" id="{4CDB40F6-CA27-4DA9-A818-91A2303D19F0}"/>
                </a:ext>
              </a:extLst>
            </p:cNvPr>
            <p:cNvSpPr>
              <a:spLocks/>
            </p:cNvSpPr>
            <p:nvPr/>
          </p:nvSpPr>
          <p:spPr bwMode="auto">
            <a:xfrm>
              <a:off x="1885726" y="3275495"/>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5" name="Freeform 451">
              <a:extLst>
                <a:ext uri="{FF2B5EF4-FFF2-40B4-BE49-F238E27FC236}">
                  <a16:creationId xmlns:a16="http://schemas.microsoft.com/office/drawing/2014/main" id="{2268D4CE-FA32-46A7-B028-42FCE65B73D1}"/>
                </a:ext>
              </a:extLst>
            </p:cNvPr>
            <p:cNvSpPr>
              <a:spLocks/>
            </p:cNvSpPr>
            <p:nvPr/>
          </p:nvSpPr>
          <p:spPr bwMode="auto">
            <a:xfrm>
              <a:off x="1105699" y="3749666"/>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6" name="Freeform 452">
              <a:extLst>
                <a:ext uri="{FF2B5EF4-FFF2-40B4-BE49-F238E27FC236}">
                  <a16:creationId xmlns:a16="http://schemas.microsoft.com/office/drawing/2014/main" id="{42CDD671-3F15-4BC9-ABA1-D936394AAC5E}"/>
                </a:ext>
              </a:extLst>
            </p:cNvPr>
            <p:cNvSpPr>
              <a:spLocks/>
            </p:cNvSpPr>
            <p:nvPr/>
          </p:nvSpPr>
          <p:spPr bwMode="auto">
            <a:xfrm>
              <a:off x="1899204" y="3272312"/>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7" name="Freeform 453">
              <a:extLst>
                <a:ext uri="{FF2B5EF4-FFF2-40B4-BE49-F238E27FC236}">
                  <a16:creationId xmlns:a16="http://schemas.microsoft.com/office/drawing/2014/main" id="{A3E2DECA-4C30-470D-BADF-8B3AB3A7CCBF}"/>
                </a:ext>
              </a:extLst>
            </p:cNvPr>
            <p:cNvSpPr>
              <a:spLocks/>
            </p:cNvSpPr>
            <p:nvPr/>
          </p:nvSpPr>
          <p:spPr bwMode="auto">
            <a:xfrm>
              <a:off x="1885726" y="3872186"/>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8" name="Freeform 454">
              <a:extLst>
                <a:ext uri="{FF2B5EF4-FFF2-40B4-BE49-F238E27FC236}">
                  <a16:creationId xmlns:a16="http://schemas.microsoft.com/office/drawing/2014/main" id="{EEA0AE1D-9164-4F14-830F-A21504E52D4F}"/>
                </a:ext>
              </a:extLst>
            </p:cNvPr>
            <p:cNvSpPr>
              <a:spLocks/>
            </p:cNvSpPr>
            <p:nvPr/>
          </p:nvSpPr>
          <p:spPr bwMode="auto">
            <a:xfrm>
              <a:off x="2114848" y="3347098"/>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9" name="Freeform 455">
              <a:extLst>
                <a:ext uri="{FF2B5EF4-FFF2-40B4-BE49-F238E27FC236}">
                  <a16:creationId xmlns:a16="http://schemas.microsoft.com/office/drawing/2014/main" id="{20A01575-46A8-4828-8D77-9D4838200D16}"/>
                </a:ext>
              </a:extLst>
            </p:cNvPr>
            <p:cNvSpPr>
              <a:spLocks/>
            </p:cNvSpPr>
            <p:nvPr/>
          </p:nvSpPr>
          <p:spPr bwMode="auto">
            <a:xfrm>
              <a:off x="1904258" y="3242080"/>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0" name="Freeform 456">
              <a:extLst>
                <a:ext uri="{FF2B5EF4-FFF2-40B4-BE49-F238E27FC236}">
                  <a16:creationId xmlns:a16="http://schemas.microsoft.com/office/drawing/2014/main" id="{12E877CD-7A69-4793-BF91-E497FBE9BA6E}"/>
                </a:ext>
              </a:extLst>
            </p:cNvPr>
            <p:cNvSpPr>
              <a:spLocks/>
            </p:cNvSpPr>
            <p:nvPr/>
          </p:nvSpPr>
          <p:spPr bwMode="auto">
            <a:xfrm>
              <a:off x="1051788" y="3795810"/>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1" name="Freeform 457">
              <a:extLst>
                <a:ext uri="{FF2B5EF4-FFF2-40B4-BE49-F238E27FC236}">
                  <a16:creationId xmlns:a16="http://schemas.microsoft.com/office/drawing/2014/main" id="{46DC6CB6-09DB-4BE7-A1A7-FCCA7760A5CE}"/>
                </a:ext>
              </a:extLst>
            </p:cNvPr>
            <p:cNvSpPr>
              <a:spLocks/>
            </p:cNvSpPr>
            <p:nvPr/>
          </p:nvSpPr>
          <p:spPr bwMode="auto">
            <a:xfrm>
              <a:off x="1432535" y="3277086"/>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2" name="Freeform 458">
              <a:extLst>
                <a:ext uri="{FF2B5EF4-FFF2-40B4-BE49-F238E27FC236}">
                  <a16:creationId xmlns:a16="http://schemas.microsoft.com/office/drawing/2014/main" id="{DC0B34D0-5759-4AAA-8227-57A446C93B45}"/>
                </a:ext>
              </a:extLst>
            </p:cNvPr>
            <p:cNvSpPr>
              <a:spLocks/>
            </p:cNvSpPr>
            <p:nvPr/>
          </p:nvSpPr>
          <p:spPr bwMode="auto">
            <a:xfrm>
              <a:off x="2050829" y="4207925"/>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3" name="Freeform 459">
              <a:extLst>
                <a:ext uri="{FF2B5EF4-FFF2-40B4-BE49-F238E27FC236}">
                  <a16:creationId xmlns:a16="http://schemas.microsoft.com/office/drawing/2014/main" id="{197A7965-32F0-4451-A620-846181D828C5}"/>
                </a:ext>
              </a:extLst>
            </p:cNvPr>
            <p:cNvSpPr>
              <a:spLocks/>
            </p:cNvSpPr>
            <p:nvPr/>
          </p:nvSpPr>
          <p:spPr bwMode="auto">
            <a:xfrm>
              <a:off x="1862140" y="4152234"/>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4" name="Freeform 460">
              <a:extLst>
                <a:ext uri="{FF2B5EF4-FFF2-40B4-BE49-F238E27FC236}">
                  <a16:creationId xmlns:a16="http://schemas.microsoft.com/office/drawing/2014/main" id="{F852808E-96E5-4166-9DD8-E5FB90F657E5}"/>
                </a:ext>
              </a:extLst>
            </p:cNvPr>
            <p:cNvSpPr>
              <a:spLocks/>
            </p:cNvSpPr>
            <p:nvPr/>
          </p:nvSpPr>
          <p:spPr bwMode="auto">
            <a:xfrm>
              <a:off x="1039995" y="3455298"/>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5" name="Freeform 461">
              <a:extLst>
                <a:ext uri="{FF2B5EF4-FFF2-40B4-BE49-F238E27FC236}">
                  <a16:creationId xmlns:a16="http://schemas.microsoft.com/office/drawing/2014/main" id="{7BD1BEFD-AF2D-40BF-897F-A4FACC3ACA9B}"/>
                </a:ext>
              </a:extLst>
            </p:cNvPr>
            <p:cNvSpPr>
              <a:spLocks/>
            </p:cNvSpPr>
            <p:nvPr/>
          </p:nvSpPr>
          <p:spPr bwMode="auto">
            <a:xfrm>
              <a:off x="950704" y="3405971"/>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6" name="Freeform 462">
              <a:extLst>
                <a:ext uri="{FF2B5EF4-FFF2-40B4-BE49-F238E27FC236}">
                  <a16:creationId xmlns:a16="http://schemas.microsoft.com/office/drawing/2014/main" id="{2FA5E57D-A36B-4B05-B179-2C67FA36BDBC}"/>
                </a:ext>
              </a:extLst>
            </p:cNvPr>
            <p:cNvSpPr>
              <a:spLocks/>
            </p:cNvSpPr>
            <p:nvPr/>
          </p:nvSpPr>
          <p:spPr bwMode="auto">
            <a:xfrm>
              <a:off x="1024832" y="3221394"/>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7" name="Freeform 463">
              <a:extLst>
                <a:ext uri="{FF2B5EF4-FFF2-40B4-BE49-F238E27FC236}">
                  <a16:creationId xmlns:a16="http://schemas.microsoft.com/office/drawing/2014/main" id="{0607B5F0-E8FD-42BA-9800-7406D6C5E449}"/>
                </a:ext>
              </a:extLst>
            </p:cNvPr>
            <p:cNvSpPr>
              <a:spLocks/>
            </p:cNvSpPr>
            <p:nvPr/>
          </p:nvSpPr>
          <p:spPr bwMode="auto">
            <a:xfrm>
              <a:off x="1813283" y="4172919"/>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8" name="Freeform 464">
              <a:extLst>
                <a:ext uri="{FF2B5EF4-FFF2-40B4-BE49-F238E27FC236}">
                  <a16:creationId xmlns:a16="http://schemas.microsoft.com/office/drawing/2014/main" id="{5A90D621-5823-404C-91F7-B77A3071A907}"/>
                </a:ext>
              </a:extLst>
            </p:cNvPr>
            <p:cNvSpPr>
              <a:spLocks/>
            </p:cNvSpPr>
            <p:nvPr/>
          </p:nvSpPr>
          <p:spPr bwMode="auto">
            <a:xfrm>
              <a:off x="1265748" y="3487121"/>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9" name="Freeform 465">
              <a:extLst>
                <a:ext uri="{FF2B5EF4-FFF2-40B4-BE49-F238E27FC236}">
                  <a16:creationId xmlns:a16="http://schemas.microsoft.com/office/drawing/2014/main" id="{8CD92335-26B2-48B4-B19C-E9AA6BFCFFBB}"/>
                </a:ext>
              </a:extLst>
            </p:cNvPr>
            <p:cNvSpPr>
              <a:spLocks/>
            </p:cNvSpPr>
            <p:nvPr/>
          </p:nvSpPr>
          <p:spPr bwMode="auto">
            <a:xfrm>
              <a:off x="1312920" y="3684427"/>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0" name="Freeform 466">
              <a:extLst>
                <a:ext uri="{FF2B5EF4-FFF2-40B4-BE49-F238E27FC236}">
                  <a16:creationId xmlns:a16="http://schemas.microsoft.com/office/drawing/2014/main" id="{07D48265-065E-4684-98A1-55F0F1DC72C5}"/>
                </a:ext>
              </a:extLst>
            </p:cNvPr>
            <p:cNvSpPr>
              <a:spLocks/>
            </p:cNvSpPr>
            <p:nvPr/>
          </p:nvSpPr>
          <p:spPr bwMode="auto">
            <a:xfrm>
              <a:off x="954074" y="3708295"/>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1" name="Freeform 467">
              <a:extLst>
                <a:ext uri="{FF2B5EF4-FFF2-40B4-BE49-F238E27FC236}">
                  <a16:creationId xmlns:a16="http://schemas.microsoft.com/office/drawing/2014/main" id="{DE9972A0-952B-4CA2-8F9C-35530C37C38E}"/>
                </a:ext>
              </a:extLst>
            </p:cNvPr>
            <p:cNvSpPr>
              <a:spLocks/>
            </p:cNvSpPr>
            <p:nvPr/>
          </p:nvSpPr>
          <p:spPr bwMode="auto">
            <a:xfrm>
              <a:off x="2194030" y="3429839"/>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2" name="Freeform 468">
              <a:extLst>
                <a:ext uri="{FF2B5EF4-FFF2-40B4-BE49-F238E27FC236}">
                  <a16:creationId xmlns:a16="http://schemas.microsoft.com/office/drawing/2014/main" id="{B7796D0E-3145-4E22-9208-BFBDB5FD2A7F}"/>
                </a:ext>
              </a:extLst>
            </p:cNvPr>
            <p:cNvSpPr>
              <a:spLocks/>
            </p:cNvSpPr>
            <p:nvPr/>
          </p:nvSpPr>
          <p:spPr bwMode="auto">
            <a:xfrm>
              <a:off x="1794751" y="3983569"/>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3" name="Freeform 469">
              <a:extLst>
                <a:ext uri="{FF2B5EF4-FFF2-40B4-BE49-F238E27FC236}">
                  <a16:creationId xmlns:a16="http://schemas.microsoft.com/office/drawing/2014/main" id="{5D4693A1-EA87-44FB-AFEF-35AF1B513ACF}"/>
                </a:ext>
              </a:extLst>
            </p:cNvPr>
            <p:cNvSpPr>
              <a:spLocks/>
            </p:cNvSpPr>
            <p:nvPr/>
          </p:nvSpPr>
          <p:spPr bwMode="auto">
            <a:xfrm>
              <a:off x="940596" y="3628736"/>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4" name="Freeform 470">
              <a:extLst>
                <a:ext uri="{FF2B5EF4-FFF2-40B4-BE49-F238E27FC236}">
                  <a16:creationId xmlns:a16="http://schemas.microsoft.com/office/drawing/2014/main" id="{E5B84412-F0BA-417B-AB7E-8119710327AC}"/>
                </a:ext>
              </a:extLst>
            </p:cNvPr>
            <p:cNvSpPr>
              <a:spLocks/>
            </p:cNvSpPr>
            <p:nvPr/>
          </p:nvSpPr>
          <p:spPr bwMode="auto">
            <a:xfrm>
              <a:off x="1019778" y="3765577"/>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5" name="Freeform 471">
              <a:extLst>
                <a:ext uri="{FF2B5EF4-FFF2-40B4-BE49-F238E27FC236}">
                  <a16:creationId xmlns:a16="http://schemas.microsoft.com/office/drawing/2014/main" id="{790AA59B-C978-4659-8040-660FEBBCE957}"/>
                </a:ext>
              </a:extLst>
            </p:cNvPr>
            <p:cNvSpPr>
              <a:spLocks/>
            </p:cNvSpPr>
            <p:nvPr/>
          </p:nvSpPr>
          <p:spPr bwMode="auto">
            <a:xfrm>
              <a:off x="2015449" y="3724207"/>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6" name="Freeform 472">
              <a:extLst>
                <a:ext uri="{FF2B5EF4-FFF2-40B4-BE49-F238E27FC236}">
                  <a16:creationId xmlns:a16="http://schemas.microsoft.com/office/drawing/2014/main" id="{FA7C8A66-BC92-4DA2-AD5F-C1835C974246}"/>
                </a:ext>
              </a:extLst>
            </p:cNvPr>
            <p:cNvSpPr>
              <a:spLocks/>
            </p:cNvSpPr>
            <p:nvPr/>
          </p:nvSpPr>
          <p:spPr bwMode="auto">
            <a:xfrm>
              <a:off x="1722308" y="4277937"/>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7" name="Freeform 473">
              <a:extLst>
                <a:ext uri="{FF2B5EF4-FFF2-40B4-BE49-F238E27FC236}">
                  <a16:creationId xmlns:a16="http://schemas.microsoft.com/office/drawing/2014/main" id="{DCF7852D-C3F0-4CA7-855A-16DF8466880F}"/>
                </a:ext>
              </a:extLst>
            </p:cNvPr>
            <p:cNvSpPr>
              <a:spLocks/>
            </p:cNvSpPr>
            <p:nvPr/>
          </p:nvSpPr>
          <p:spPr bwMode="auto">
            <a:xfrm>
              <a:off x="1472969" y="4303396"/>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8" name="Freeform 474">
              <a:extLst>
                <a:ext uri="{FF2B5EF4-FFF2-40B4-BE49-F238E27FC236}">
                  <a16:creationId xmlns:a16="http://schemas.microsoft.com/office/drawing/2014/main" id="{7F63C7F7-A2BC-4EC1-ACEB-36497A5F5364}"/>
                </a:ext>
              </a:extLst>
            </p:cNvPr>
            <p:cNvSpPr>
              <a:spLocks/>
            </p:cNvSpPr>
            <p:nvPr/>
          </p:nvSpPr>
          <p:spPr bwMode="auto">
            <a:xfrm>
              <a:off x="950704" y="3396424"/>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9" name="Freeform 475">
              <a:extLst>
                <a:ext uri="{FF2B5EF4-FFF2-40B4-BE49-F238E27FC236}">
                  <a16:creationId xmlns:a16="http://schemas.microsoft.com/office/drawing/2014/main" id="{52B1A577-D27E-431F-B64D-C169ED8F0403}"/>
                </a:ext>
              </a:extLst>
            </p:cNvPr>
            <p:cNvSpPr>
              <a:spLocks/>
            </p:cNvSpPr>
            <p:nvPr/>
          </p:nvSpPr>
          <p:spPr bwMode="auto">
            <a:xfrm>
              <a:off x="1665027" y="3495077"/>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0" name="Freeform 476">
              <a:extLst>
                <a:ext uri="{FF2B5EF4-FFF2-40B4-BE49-F238E27FC236}">
                  <a16:creationId xmlns:a16="http://schemas.microsoft.com/office/drawing/2014/main" id="{33101DCF-9618-4DDC-AA9A-97F025B6CFD3}"/>
                </a:ext>
              </a:extLst>
            </p:cNvPr>
            <p:cNvSpPr>
              <a:spLocks/>
            </p:cNvSpPr>
            <p:nvPr/>
          </p:nvSpPr>
          <p:spPr bwMode="auto">
            <a:xfrm>
              <a:off x="1826760" y="4487972"/>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1" name="Freeform 477">
              <a:extLst>
                <a:ext uri="{FF2B5EF4-FFF2-40B4-BE49-F238E27FC236}">
                  <a16:creationId xmlns:a16="http://schemas.microsoft.com/office/drawing/2014/main" id="{75519B86-939B-41C1-814B-B5F598D915DC}"/>
                </a:ext>
              </a:extLst>
            </p:cNvPr>
            <p:cNvSpPr>
              <a:spLocks/>
            </p:cNvSpPr>
            <p:nvPr/>
          </p:nvSpPr>
          <p:spPr bwMode="auto">
            <a:xfrm>
              <a:off x="1806544" y="3981978"/>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2" name="Freeform 478">
              <a:extLst>
                <a:ext uri="{FF2B5EF4-FFF2-40B4-BE49-F238E27FC236}">
                  <a16:creationId xmlns:a16="http://schemas.microsoft.com/office/drawing/2014/main" id="{187E5ED1-7089-49C4-B4FB-9BABC3224DA6}"/>
                </a:ext>
              </a:extLst>
            </p:cNvPr>
            <p:cNvSpPr>
              <a:spLocks/>
            </p:cNvSpPr>
            <p:nvPr/>
          </p:nvSpPr>
          <p:spPr bwMode="auto">
            <a:xfrm>
              <a:off x="1259009" y="3740119"/>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3" name="Freeform 479">
              <a:extLst>
                <a:ext uri="{FF2B5EF4-FFF2-40B4-BE49-F238E27FC236}">
                  <a16:creationId xmlns:a16="http://schemas.microsoft.com/office/drawing/2014/main" id="{34E82377-765B-419C-A808-C714605770F2}"/>
                </a:ext>
              </a:extLst>
            </p:cNvPr>
            <p:cNvSpPr>
              <a:spLocks/>
            </p:cNvSpPr>
            <p:nvPr/>
          </p:nvSpPr>
          <p:spPr bwMode="auto">
            <a:xfrm>
              <a:off x="1808229" y="3883325"/>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4" name="Freeform 480">
              <a:extLst>
                <a:ext uri="{FF2B5EF4-FFF2-40B4-BE49-F238E27FC236}">
                  <a16:creationId xmlns:a16="http://schemas.microsoft.com/office/drawing/2014/main" id="{522B5F68-FFA1-4A60-9A1B-3AFE1DC89335}"/>
                </a:ext>
              </a:extLst>
            </p:cNvPr>
            <p:cNvSpPr>
              <a:spLocks/>
            </p:cNvSpPr>
            <p:nvPr/>
          </p:nvSpPr>
          <p:spPr bwMode="auto">
            <a:xfrm>
              <a:off x="1712199" y="3310500"/>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5" name="Freeform 481">
              <a:extLst>
                <a:ext uri="{FF2B5EF4-FFF2-40B4-BE49-F238E27FC236}">
                  <a16:creationId xmlns:a16="http://schemas.microsoft.com/office/drawing/2014/main" id="{EF16585A-A603-43C1-B057-EDD36A28BE62}"/>
                </a:ext>
              </a:extLst>
            </p:cNvPr>
            <p:cNvSpPr>
              <a:spLocks/>
            </p:cNvSpPr>
            <p:nvPr/>
          </p:nvSpPr>
          <p:spPr bwMode="auto">
            <a:xfrm>
              <a:off x="1166349" y="3662151"/>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6" name="Freeform 482">
              <a:extLst>
                <a:ext uri="{FF2B5EF4-FFF2-40B4-BE49-F238E27FC236}">
                  <a16:creationId xmlns:a16="http://schemas.microsoft.com/office/drawing/2014/main" id="{4021DE6F-0B7F-4CC1-9846-2EF4FBB25ADE}"/>
                </a:ext>
              </a:extLst>
            </p:cNvPr>
            <p:cNvSpPr>
              <a:spLocks/>
            </p:cNvSpPr>
            <p:nvPr/>
          </p:nvSpPr>
          <p:spPr bwMode="auto">
            <a:xfrm>
              <a:off x="1665027" y="4126775"/>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7" name="Freeform 483">
              <a:extLst>
                <a:ext uri="{FF2B5EF4-FFF2-40B4-BE49-F238E27FC236}">
                  <a16:creationId xmlns:a16="http://schemas.microsoft.com/office/drawing/2014/main" id="{DC1D46BA-8885-4AEC-B70C-FF2D72659093}"/>
                </a:ext>
              </a:extLst>
            </p:cNvPr>
            <p:cNvSpPr>
              <a:spLocks/>
            </p:cNvSpPr>
            <p:nvPr/>
          </p:nvSpPr>
          <p:spPr bwMode="auto">
            <a:xfrm>
              <a:off x="1563944" y="4413187"/>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8" name="Freeform 484">
              <a:extLst>
                <a:ext uri="{FF2B5EF4-FFF2-40B4-BE49-F238E27FC236}">
                  <a16:creationId xmlns:a16="http://schemas.microsoft.com/office/drawing/2014/main" id="{85752656-ED33-40CF-BE9B-B93CBB45E411}"/>
                </a:ext>
              </a:extLst>
            </p:cNvPr>
            <p:cNvSpPr>
              <a:spLocks/>
            </p:cNvSpPr>
            <p:nvPr/>
          </p:nvSpPr>
          <p:spPr bwMode="auto">
            <a:xfrm>
              <a:off x="1756002" y="4554802"/>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9" name="Freeform 485">
              <a:extLst>
                <a:ext uri="{FF2B5EF4-FFF2-40B4-BE49-F238E27FC236}">
                  <a16:creationId xmlns:a16="http://schemas.microsoft.com/office/drawing/2014/main" id="{126315CB-1451-4ACD-A2ED-938F0A88ACAF}"/>
                </a:ext>
              </a:extLst>
            </p:cNvPr>
            <p:cNvSpPr>
              <a:spLocks/>
            </p:cNvSpPr>
            <p:nvPr/>
          </p:nvSpPr>
          <p:spPr bwMode="auto">
            <a:xfrm>
              <a:off x="1688613" y="2723356"/>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0" name="Freeform 486">
              <a:extLst>
                <a:ext uri="{FF2B5EF4-FFF2-40B4-BE49-F238E27FC236}">
                  <a16:creationId xmlns:a16="http://schemas.microsoft.com/office/drawing/2014/main" id="{667DCEA2-4BEF-40B7-99EB-62D84AF4E70F}"/>
                </a:ext>
              </a:extLst>
            </p:cNvPr>
            <p:cNvSpPr>
              <a:spLocks/>
            </p:cNvSpPr>
            <p:nvPr/>
          </p:nvSpPr>
          <p:spPr bwMode="auto">
            <a:xfrm>
              <a:off x="1666712" y="2810871"/>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1" name="Freeform 487">
              <a:extLst>
                <a:ext uri="{FF2B5EF4-FFF2-40B4-BE49-F238E27FC236}">
                  <a16:creationId xmlns:a16="http://schemas.microsoft.com/office/drawing/2014/main" id="{457F4B1C-8FC0-4794-9BC8-B0A78147BE2C}"/>
                </a:ext>
              </a:extLst>
            </p:cNvPr>
            <p:cNvSpPr>
              <a:spLocks/>
            </p:cNvSpPr>
            <p:nvPr/>
          </p:nvSpPr>
          <p:spPr bwMode="auto">
            <a:xfrm>
              <a:off x="1749263" y="2914297"/>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2" name="Freeform 488">
              <a:extLst>
                <a:ext uri="{FF2B5EF4-FFF2-40B4-BE49-F238E27FC236}">
                  <a16:creationId xmlns:a16="http://schemas.microsoft.com/office/drawing/2014/main" id="{8AB7CE53-73D4-42B3-8B13-0BE519E738CD}"/>
                </a:ext>
              </a:extLst>
            </p:cNvPr>
            <p:cNvSpPr>
              <a:spLocks/>
            </p:cNvSpPr>
            <p:nvPr/>
          </p:nvSpPr>
          <p:spPr bwMode="auto">
            <a:xfrm>
              <a:off x="1969962" y="3014541"/>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3" name="Freeform 489">
              <a:extLst>
                <a:ext uri="{FF2B5EF4-FFF2-40B4-BE49-F238E27FC236}">
                  <a16:creationId xmlns:a16="http://schemas.microsoft.com/office/drawing/2014/main" id="{FE064066-6998-48FD-A392-B98A6CECDE9E}"/>
                </a:ext>
              </a:extLst>
            </p:cNvPr>
            <p:cNvSpPr>
              <a:spLocks/>
            </p:cNvSpPr>
            <p:nvPr/>
          </p:nvSpPr>
          <p:spPr bwMode="auto">
            <a:xfrm>
              <a:off x="2071045" y="3054321"/>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4" name="Freeform 490">
              <a:extLst>
                <a:ext uri="{FF2B5EF4-FFF2-40B4-BE49-F238E27FC236}">
                  <a16:creationId xmlns:a16="http://schemas.microsoft.com/office/drawing/2014/main" id="{74FBCD6D-2A3E-4502-8B54-9E2776FD0302}"/>
                </a:ext>
              </a:extLst>
            </p:cNvPr>
            <p:cNvSpPr>
              <a:spLocks/>
            </p:cNvSpPr>
            <p:nvPr/>
          </p:nvSpPr>
          <p:spPr bwMode="auto">
            <a:xfrm>
              <a:off x="2047459" y="3073415"/>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5" name="Freeform 491">
              <a:extLst>
                <a:ext uri="{FF2B5EF4-FFF2-40B4-BE49-F238E27FC236}">
                  <a16:creationId xmlns:a16="http://schemas.microsoft.com/office/drawing/2014/main" id="{BADDA8AC-800C-4F6D-9EF5-900D1B05DF59}"/>
                </a:ext>
              </a:extLst>
            </p:cNvPr>
            <p:cNvSpPr>
              <a:spLocks/>
            </p:cNvSpPr>
            <p:nvPr/>
          </p:nvSpPr>
          <p:spPr bwMode="auto">
            <a:xfrm>
              <a:off x="2089577" y="2729720"/>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6" name="Freeform 492">
              <a:extLst>
                <a:ext uri="{FF2B5EF4-FFF2-40B4-BE49-F238E27FC236}">
                  <a16:creationId xmlns:a16="http://schemas.microsoft.com/office/drawing/2014/main" id="{42910BE8-AAA8-4CF7-9A7B-0ED76221A222}"/>
                </a:ext>
              </a:extLst>
            </p:cNvPr>
            <p:cNvSpPr>
              <a:spLocks/>
            </p:cNvSpPr>
            <p:nvPr/>
          </p:nvSpPr>
          <p:spPr bwMode="auto">
            <a:xfrm>
              <a:off x="2273212" y="2962032"/>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7" name="Freeform 493">
              <a:extLst>
                <a:ext uri="{FF2B5EF4-FFF2-40B4-BE49-F238E27FC236}">
                  <a16:creationId xmlns:a16="http://schemas.microsoft.com/office/drawing/2014/main" id="{88B4FC55-B9BA-49EF-AD67-C097C27D40B6}"/>
                </a:ext>
              </a:extLst>
            </p:cNvPr>
            <p:cNvSpPr>
              <a:spLocks/>
            </p:cNvSpPr>
            <p:nvPr/>
          </p:nvSpPr>
          <p:spPr bwMode="auto">
            <a:xfrm>
              <a:off x="2231094" y="3035227"/>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8" name="Freeform 494">
              <a:extLst>
                <a:ext uri="{FF2B5EF4-FFF2-40B4-BE49-F238E27FC236}">
                  <a16:creationId xmlns:a16="http://schemas.microsoft.com/office/drawing/2014/main" id="{AAEBA573-4042-4B72-97E8-D8217D2D94FC}"/>
                </a:ext>
              </a:extLst>
            </p:cNvPr>
            <p:cNvSpPr>
              <a:spLocks/>
            </p:cNvSpPr>
            <p:nvPr/>
          </p:nvSpPr>
          <p:spPr bwMode="auto">
            <a:xfrm>
              <a:off x="2517497" y="3033635"/>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9" name="Freeform 495">
              <a:extLst>
                <a:ext uri="{FF2B5EF4-FFF2-40B4-BE49-F238E27FC236}">
                  <a16:creationId xmlns:a16="http://schemas.microsoft.com/office/drawing/2014/main" id="{DECF010E-1B28-45A1-AE2A-AF130C2AA4C8}"/>
                </a:ext>
              </a:extLst>
            </p:cNvPr>
            <p:cNvSpPr>
              <a:spLocks/>
            </p:cNvSpPr>
            <p:nvPr/>
          </p:nvSpPr>
          <p:spPr bwMode="auto">
            <a:xfrm>
              <a:off x="2495596" y="3092509"/>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80" name="Freeform 496">
              <a:extLst>
                <a:ext uri="{FF2B5EF4-FFF2-40B4-BE49-F238E27FC236}">
                  <a16:creationId xmlns:a16="http://schemas.microsoft.com/office/drawing/2014/main" id="{FBC9C097-B806-4117-80AB-476D325723A4}"/>
                </a:ext>
              </a:extLst>
            </p:cNvPr>
            <p:cNvSpPr>
              <a:spLocks/>
            </p:cNvSpPr>
            <p:nvPr/>
          </p:nvSpPr>
          <p:spPr bwMode="auto">
            <a:xfrm>
              <a:off x="3369967" y="3501442"/>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grpSp>
      <p:sp>
        <p:nvSpPr>
          <p:cNvPr id="34" name="文本占位符 33">
            <a:extLst>
              <a:ext uri="{FF2B5EF4-FFF2-40B4-BE49-F238E27FC236}">
                <a16:creationId xmlns:a16="http://schemas.microsoft.com/office/drawing/2014/main" id="{6112873E-1D4A-4012-9DED-377DA93F46DA}"/>
              </a:ext>
            </a:extLst>
          </p:cNvPr>
          <p:cNvSpPr>
            <a:spLocks noGrp="1"/>
          </p:cNvSpPr>
          <p:nvPr>
            <p:ph type="body" sz="quarter" idx="10"/>
          </p:nvPr>
        </p:nvSpPr>
        <p:spPr>
          <a:xfrm>
            <a:off x="764562" y="554577"/>
            <a:ext cx="6371897" cy="584775"/>
          </a:xfrm>
        </p:spPr>
        <p:txBody>
          <a:bodyPr>
            <a:normAutofit/>
          </a:bodyPr>
          <a:lstStyle>
            <a:lvl1pPr marL="0" indent="0">
              <a:buNone/>
              <a:defRPr kumimoji="0" lang="zh-CN" altLang="en-US" sz="3200" b="1" i="0" u="none" strike="noStrike" kern="0" cap="none" spc="0" normalizeH="0" baseline="0">
                <a:ln>
                  <a:noFill/>
                </a:ln>
                <a:solidFill>
                  <a:schemeClr val="accent1"/>
                </a:solidFill>
                <a:effectLst/>
                <a:uLnTx/>
                <a:uFillTx/>
                <a:latin typeface="Arial"/>
                <a:ea typeface="Microsoft YaHei"/>
                <a:cs typeface="+mn-ea"/>
              </a:defRPr>
            </a:lvl1pPr>
          </a:lstStyle>
          <a:p>
            <a:pPr lvl="0"/>
            <a:endParaRPr lang="zh-CN" altLang="en-US"/>
          </a:p>
        </p:txBody>
      </p:sp>
      <p:sp>
        <p:nvSpPr>
          <p:cNvPr id="37" name="任意多边形: 形状 36">
            <a:extLst>
              <a:ext uri="{FF2B5EF4-FFF2-40B4-BE49-F238E27FC236}">
                <a16:creationId xmlns:a16="http://schemas.microsoft.com/office/drawing/2014/main" id="{85225378-1381-4FCF-B824-418E22C0365A}"/>
              </a:ext>
            </a:extLst>
          </p:cNvPr>
          <p:cNvSpPr/>
          <p:nvPr/>
        </p:nvSpPr>
        <p:spPr>
          <a:xfrm>
            <a:off x="280091" y="471691"/>
            <a:ext cx="1014529" cy="135663"/>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8E3DA8D8-AECB-4025-90CC-0D7944165E82}"/>
              </a:ext>
            </a:extLst>
          </p:cNvPr>
          <p:cNvSpPr/>
          <p:nvPr userDrawn="1"/>
        </p:nvSpPr>
        <p:spPr>
          <a:xfrm rot="5400000" flipH="1">
            <a:off x="1294620" y="442784"/>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cxnSp>
        <p:nvCxnSpPr>
          <p:cNvPr id="42" name="直接连接符 41">
            <a:extLst>
              <a:ext uri="{FF2B5EF4-FFF2-40B4-BE49-F238E27FC236}">
                <a16:creationId xmlns:a16="http://schemas.microsoft.com/office/drawing/2014/main" id="{FC1D710E-8715-4380-A162-E5C627213C0F}"/>
              </a:ext>
            </a:extLst>
          </p:cNvPr>
          <p:cNvCxnSpPr>
            <a:cxnSpLocks/>
          </p:cNvCxnSpPr>
          <p:nvPr userDrawn="1"/>
        </p:nvCxnSpPr>
        <p:spPr>
          <a:xfrm>
            <a:off x="66675" y="754857"/>
            <a:ext cx="488156"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36AA74F7-C1DB-494F-AE4A-D78CD9150F9C}"/>
              </a:ext>
            </a:extLst>
          </p:cNvPr>
          <p:cNvCxnSpPr/>
          <p:nvPr userDrawn="1"/>
        </p:nvCxnSpPr>
        <p:spPr>
          <a:xfrm>
            <a:off x="150019" y="895350"/>
            <a:ext cx="590550"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45" name="任意多边形: 形状 44">
            <a:extLst>
              <a:ext uri="{FF2B5EF4-FFF2-40B4-BE49-F238E27FC236}">
                <a16:creationId xmlns:a16="http://schemas.microsoft.com/office/drawing/2014/main" id="{6FFD47BA-0424-4D3A-9742-273D71637627}"/>
              </a:ext>
            </a:extLst>
          </p:cNvPr>
          <p:cNvSpPr/>
          <p:nvPr userDrawn="1"/>
        </p:nvSpPr>
        <p:spPr>
          <a:xfrm flipV="1">
            <a:off x="347664" y="1025179"/>
            <a:ext cx="658122" cy="88004"/>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id="{36D3CE81-1BCF-47EF-BBEC-5036BFB031E3}"/>
              </a:ext>
            </a:extLst>
          </p:cNvPr>
          <p:cNvSpPr/>
          <p:nvPr userDrawn="1"/>
        </p:nvSpPr>
        <p:spPr>
          <a:xfrm rot="5400000" flipH="1">
            <a:off x="1005786" y="1080335"/>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pic>
        <p:nvPicPr>
          <p:cNvPr id="281" name="图片 280">
            <a:extLst>
              <a:ext uri="{FF2B5EF4-FFF2-40B4-BE49-F238E27FC236}">
                <a16:creationId xmlns:a16="http://schemas.microsoft.com/office/drawing/2014/main" id="{65AE1237-AC54-4BEB-AE4B-96855F34388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2934025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657274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内页模板">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E79BCC98-9CA3-464A-B5E1-4374E0E800DC}"/>
              </a:ext>
            </a:extLst>
          </p:cNvPr>
          <p:cNvGrpSpPr/>
          <p:nvPr userDrawn="1"/>
        </p:nvGrpSpPr>
        <p:grpSpPr>
          <a:xfrm>
            <a:off x="406684" y="4261425"/>
            <a:ext cx="11378632" cy="2245988"/>
            <a:chOff x="940596" y="1700228"/>
            <a:chExt cx="6850085" cy="3506956"/>
          </a:xfrm>
          <a:solidFill>
            <a:schemeClr val="bg1">
              <a:lumMod val="95000"/>
              <a:alpha val="60000"/>
            </a:schemeClr>
          </a:solidFill>
        </p:grpSpPr>
        <p:sp>
          <p:nvSpPr>
            <p:cNvPr id="28" name="Freeform 250">
              <a:extLst>
                <a:ext uri="{FF2B5EF4-FFF2-40B4-BE49-F238E27FC236}">
                  <a16:creationId xmlns:a16="http://schemas.microsoft.com/office/drawing/2014/main" id="{0A9C33EB-9897-45DB-8855-273ED25B456F}"/>
                </a:ext>
              </a:extLst>
            </p:cNvPr>
            <p:cNvSpPr>
              <a:spLocks/>
            </p:cNvSpPr>
            <p:nvPr/>
          </p:nvSpPr>
          <p:spPr bwMode="auto">
            <a:xfrm>
              <a:off x="6781532" y="3590547"/>
              <a:ext cx="26956" cy="7956"/>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9" name="Freeform 251">
              <a:extLst>
                <a:ext uri="{FF2B5EF4-FFF2-40B4-BE49-F238E27FC236}">
                  <a16:creationId xmlns:a16="http://schemas.microsoft.com/office/drawing/2014/main" id="{7B8E4ED2-DEF0-4D04-A397-4D69E1462977}"/>
                </a:ext>
              </a:extLst>
            </p:cNvPr>
            <p:cNvSpPr>
              <a:spLocks/>
            </p:cNvSpPr>
            <p:nvPr/>
          </p:nvSpPr>
          <p:spPr bwMode="auto">
            <a:xfrm>
              <a:off x="6668655" y="4405230"/>
              <a:ext cx="360531" cy="709665"/>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0" name="Freeform 252">
              <a:extLst>
                <a:ext uri="{FF2B5EF4-FFF2-40B4-BE49-F238E27FC236}">
                  <a16:creationId xmlns:a16="http://schemas.microsoft.com/office/drawing/2014/main" id="{E69C9900-A27B-44B0-9722-88C878DE57A2}"/>
                </a:ext>
              </a:extLst>
            </p:cNvPr>
            <p:cNvSpPr>
              <a:spLocks/>
            </p:cNvSpPr>
            <p:nvPr/>
          </p:nvSpPr>
          <p:spPr bwMode="auto">
            <a:xfrm>
              <a:off x="6756261" y="5126034"/>
              <a:ext cx="62335" cy="58874"/>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1" name="Freeform 253">
              <a:extLst>
                <a:ext uri="{FF2B5EF4-FFF2-40B4-BE49-F238E27FC236}">
                  <a16:creationId xmlns:a16="http://schemas.microsoft.com/office/drawing/2014/main" id="{EC1668E0-9B26-4C06-9804-DB4A80227299}"/>
                </a:ext>
              </a:extLst>
            </p:cNvPr>
            <p:cNvSpPr>
              <a:spLocks/>
            </p:cNvSpPr>
            <p:nvPr/>
          </p:nvSpPr>
          <p:spPr bwMode="auto">
            <a:xfrm>
              <a:off x="6737729" y="4155415"/>
              <a:ext cx="217329" cy="273683"/>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2" name="Freeform 254">
              <a:extLst>
                <a:ext uri="{FF2B5EF4-FFF2-40B4-BE49-F238E27FC236}">
                  <a16:creationId xmlns:a16="http://schemas.microsoft.com/office/drawing/2014/main" id="{16F33C58-4C52-43D9-8D7E-ACCE29091551}"/>
                </a:ext>
              </a:extLst>
            </p:cNvPr>
            <p:cNvSpPr>
              <a:spLocks/>
            </p:cNvSpPr>
            <p:nvPr/>
          </p:nvSpPr>
          <p:spPr bwMode="auto">
            <a:xfrm>
              <a:off x="6660232" y="3861048"/>
              <a:ext cx="714323" cy="801954"/>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3" name="Freeform 255">
              <a:extLst>
                <a:ext uri="{FF2B5EF4-FFF2-40B4-BE49-F238E27FC236}">
                  <a16:creationId xmlns:a16="http://schemas.microsoft.com/office/drawing/2014/main" id="{EC936DD5-061A-40DB-BEDF-FC9C8D0C73B5}"/>
                </a:ext>
              </a:extLst>
            </p:cNvPr>
            <p:cNvSpPr>
              <a:spLocks/>
            </p:cNvSpPr>
            <p:nvPr/>
          </p:nvSpPr>
          <p:spPr bwMode="auto">
            <a:xfrm>
              <a:off x="6380567" y="3590547"/>
              <a:ext cx="13478" cy="52509"/>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5" name="Freeform 256">
              <a:extLst>
                <a:ext uri="{FF2B5EF4-FFF2-40B4-BE49-F238E27FC236}">
                  <a16:creationId xmlns:a16="http://schemas.microsoft.com/office/drawing/2014/main" id="{AE61F726-49ED-4B0E-B38C-66236B378708}"/>
                </a:ext>
              </a:extLst>
            </p:cNvPr>
            <p:cNvSpPr>
              <a:spLocks/>
            </p:cNvSpPr>
            <p:nvPr/>
          </p:nvSpPr>
          <p:spPr bwMode="auto">
            <a:xfrm>
              <a:off x="5428699" y="2199858"/>
              <a:ext cx="1565108" cy="873557"/>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6" name="Freeform 257">
              <a:extLst>
                <a:ext uri="{FF2B5EF4-FFF2-40B4-BE49-F238E27FC236}">
                  <a16:creationId xmlns:a16="http://schemas.microsoft.com/office/drawing/2014/main" id="{36F41754-6D80-44CB-B5F2-476E68E67B34}"/>
                </a:ext>
              </a:extLst>
            </p:cNvPr>
            <p:cNvSpPr>
              <a:spLocks/>
            </p:cNvSpPr>
            <p:nvPr/>
          </p:nvSpPr>
          <p:spPr bwMode="auto">
            <a:xfrm>
              <a:off x="5662875" y="2853832"/>
              <a:ext cx="90975" cy="57282"/>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39" name="Freeform 258">
              <a:extLst>
                <a:ext uri="{FF2B5EF4-FFF2-40B4-BE49-F238E27FC236}">
                  <a16:creationId xmlns:a16="http://schemas.microsoft.com/office/drawing/2014/main" id="{D86CF023-98B8-4617-B4E4-4F6E34EE6821}"/>
                </a:ext>
              </a:extLst>
            </p:cNvPr>
            <p:cNvSpPr>
              <a:spLocks/>
            </p:cNvSpPr>
            <p:nvPr/>
          </p:nvSpPr>
          <p:spPr bwMode="auto">
            <a:xfrm>
              <a:off x="5704993" y="2098022"/>
              <a:ext cx="192058" cy="13206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0" name="Freeform 259">
              <a:extLst>
                <a:ext uri="{FF2B5EF4-FFF2-40B4-BE49-F238E27FC236}">
                  <a16:creationId xmlns:a16="http://schemas.microsoft.com/office/drawing/2014/main" id="{2BD64830-313F-4182-985D-A81DB26D46C0}"/>
                </a:ext>
              </a:extLst>
            </p:cNvPr>
            <p:cNvSpPr>
              <a:spLocks/>
            </p:cNvSpPr>
            <p:nvPr/>
          </p:nvSpPr>
          <p:spPr bwMode="auto">
            <a:xfrm>
              <a:off x="5762274" y="1977093"/>
              <a:ext cx="133093" cy="73194"/>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1" name="Freeform 260">
              <a:extLst>
                <a:ext uri="{FF2B5EF4-FFF2-40B4-BE49-F238E27FC236}">
                  <a16:creationId xmlns:a16="http://schemas.microsoft.com/office/drawing/2014/main" id="{A1F9A52D-AF74-403E-AE56-18FEC1327925}"/>
                </a:ext>
              </a:extLst>
            </p:cNvPr>
            <p:cNvSpPr>
              <a:spLocks/>
            </p:cNvSpPr>
            <p:nvPr/>
          </p:nvSpPr>
          <p:spPr bwMode="auto">
            <a:xfrm>
              <a:off x="5833032" y="2145758"/>
              <a:ext cx="328521" cy="178212"/>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4" name="Freeform 261">
              <a:extLst>
                <a:ext uri="{FF2B5EF4-FFF2-40B4-BE49-F238E27FC236}">
                  <a16:creationId xmlns:a16="http://schemas.microsoft.com/office/drawing/2014/main" id="{29A579F6-477B-4947-80E4-662E2954989E}"/>
                </a:ext>
              </a:extLst>
            </p:cNvPr>
            <p:cNvSpPr>
              <a:spLocks/>
            </p:cNvSpPr>
            <p:nvPr/>
          </p:nvSpPr>
          <p:spPr bwMode="auto">
            <a:xfrm>
              <a:off x="5854934" y="2005734"/>
              <a:ext cx="225753" cy="98653"/>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7" name="Freeform 262">
              <a:extLst>
                <a:ext uri="{FF2B5EF4-FFF2-40B4-BE49-F238E27FC236}">
                  <a16:creationId xmlns:a16="http://schemas.microsoft.com/office/drawing/2014/main" id="{E3622926-4DAD-4A26-B14E-5A9D29A9276A}"/>
                </a:ext>
              </a:extLst>
            </p:cNvPr>
            <p:cNvSpPr>
              <a:spLocks/>
            </p:cNvSpPr>
            <p:nvPr/>
          </p:nvSpPr>
          <p:spPr bwMode="auto">
            <a:xfrm>
              <a:off x="6080687" y="1902308"/>
              <a:ext cx="116246" cy="6046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8" name="Freeform 263">
              <a:extLst>
                <a:ext uri="{FF2B5EF4-FFF2-40B4-BE49-F238E27FC236}">
                  <a16:creationId xmlns:a16="http://schemas.microsoft.com/office/drawing/2014/main" id="{3AF5FAE1-B624-4139-8E9D-2382AC781C8D}"/>
                </a:ext>
              </a:extLst>
            </p:cNvPr>
            <p:cNvSpPr>
              <a:spLocks/>
            </p:cNvSpPr>
            <p:nvPr/>
          </p:nvSpPr>
          <p:spPr bwMode="auto">
            <a:xfrm>
              <a:off x="6132913" y="2018464"/>
              <a:ext cx="94345" cy="62056"/>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49" name="Freeform 264">
              <a:extLst>
                <a:ext uri="{FF2B5EF4-FFF2-40B4-BE49-F238E27FC236}">
                  <a16:creationId xmlns:a16="http://schemas.microsoft.com/office/drawing/2014/main" id="{DC464629-C08E-429F-8165-C1587955ED33}"/>
                </a:ext>
              </a:extLst>
            </p:cNvPr>
            <p:cNvSpPr>
              <a:spLocks/>
            </p:cNvSpPr>
            <p:nvPr/>
          </p:nvSpPr>
          <p:spPr bwMode="auto">
            <a:xfrm>
              <a:off x="6134598" y="2126664"/>
              <a:ext cx="109507" cy="9706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0" name="Freeform 265">
              <a:extLst>
                <a:ext uri="{FF2B5EF4-FFF2-40B4-BE49-F238E27FC236}">
                  <a16:creationId xmlns:a16="http://schemas.microsoft.com/office/drawing/2014/main" id="{3CBBDF61-4C14-4338-9755-CFFCD577D429}"/>
                </a:ext>
              </a:extLst>
            </p:cNvPr>
            <p:cNvSpPr>
              <a:spLocks/>
            </p:cNvSpPr>
            <p:nvPr/>
          </p:nvSpPr>
          <p:spPr bwMode="auto">
            <a:xfrm>
              <a:off x="6212095" y="1918219"/>
              <a:ext cx="65704" cy="4932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1" name="Freeform 266">
              <a:extLst>
                <a:ext uri="{FF2B5EF4-FFF2-40B4-BE49-F238E27FC236}">
                  <a16:creationId xmlns:a16="http://schemas.microsoft.com/office/drawing/2014/main" id="{39774454-2601-4E1D-A4FE-ADF64657988E}"/>
                </a:ext>
              </a:extLst>
            </p:cNvPr>
            <p:cNvSpPr>
              <a:spLocks/>
            </p:cNvSpPr>
            <p:nvPr/>
          </p:nvSpPr>
          <p:spPr bwMode="auto">
            <a:xfrm>
              <a:off x="6235681" y="1994596"/>
              <a:ext cx="316728" cy="109791"/>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2" name="Freeform 267">
              <a:extLst>
                <a:ext uri="{FF2B5EF4-FFF2-40B4-BE49-F238E27FC236}">
                  <a16:creationId xmlns:a16="http://schemas.microsoft.com/office/drawing/2014/main" id="{63AC5FD0-7668-4952-8796-DFA1F1A8DD0B}"/>
                </a:ext>
              </a:extLst>
            </p:cNvPr>
            <p:cNvSpPr>
              <a:spLocks/>
            </p:cNvSpPr>
            <p:nvPr/>
          </p:nvSpPr>
          <p:spPr bwMode="auto">
            <a:xfrm>
              <a:off x="6249159" y="1806837"/>
              <a:ext cx="203852" cy="146388"/>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3" name="Freeform 268">
              <a:extLst>
                <a:ext uri="{FF2B5EF4-FFF2-40B4-BE49-F238E27FC236}">
                  <a16:creationId xmlns:a16="http://schemas.microsoft.com/office/drawing/2014/main" id="{D2B4F3EF-F805-4619-A9F3-3B59CD96AB20}"/>
                </a:ext>
              </a:extLst>
            </p:cNvPr>
            <p:cNvSpPr>
              <a:spLocks/>
            </p:cNvSpPr>
            <p:nvPr/>
          </p:nvSpPr>
          <p:spPr bwMode="auto">
            <a:xfrm>
              <a:off x="6249159" y="2058243"/>
              <a:ext cx="48857" cy="38188"/>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4" name="Freeform 269">
              <a:extLst>
                <a:ext uri="{FF2B5EF4-FFF2-40B4-BE49-F238E27FC236}">
                  <a16:creationId xmlns:a16="http://schemas.microsoft.com/office/drawing/2014/main" id="{06BC5FB0-8A88-422F-89D6-925CB0AB24DD}"/>
                </a:ext>
              </a:extLst>
            </p:cNvPr>
            <p:cNvSpPr>
              <a:spLocks/>
            </p:cNvSpPr>
            <p:nvPr/>
          </p:nvSpPr>
          <p:spPr bwMode="auto">
            <a:xfrm>
              <a:off x="6250844" y="1967546"/>
              <a:ext cx="53911" cy="12729"/>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5" name="Freeform 270">
              <a:extLst>
                <a:ext uri="{FF2B5EF4-FFF2-40B4-BE49-F238E27FC236}">
                  <a16:creationId xmlns:a16="http://schemas.microsoft.com/office/drawing/2014/main" id="{764B32FC-6376-4B00-A29B-1896FE81C426}"/>
                </a:ext>
              </a:extLst>
            </p:cNvPr>
            <p:cNvSpPr>
              <a:spLocks/>
            </p:cNvSpPr>
            <p:nvPr/>
          </p:nvSpPr>
          <p:spPr bwMode="auto">
            <a:xfrm>
              <a:off x="6260952" y="2120299"/>
              <a:ext cx="97714" cy="79559"/>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6" name="Freeform 271">
              <a:extLst>
                <a:ext uri="{FF2B5EF4-FFF2-40B4-BE49-F238E27FC236}">
                  <a16:creationId xmlns:a16="http://schemas.microsoft.com/office/drawing/2014/main" id="{32651CED-375A-4875-B98C-606ADFF9D6D2}"/>
                </a:ext>
              </a:extLst>
            </p:cNvPr>
            <p:cNvSpPr>
              <a:spLocks/>
            </p:cNvSpPr>
            <p:nvPr/>
          </p:nvSpPr>
          <p:spPr bwMode="auto">
            <a:xfrm>
              <a:off x="6326656" y="1720913"/>
              <a:ext cx="562698" cy="315053"/>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7" name="Freeform 272">
              <a:extLst>
                <a:ext uri="{FF2B5EF4-FFF2-40B4-BE49-F238E27FC236}">
                  <a16:creationId xmlns:a16="http://schemas.microsoft.com/office/drawing/2014/main" id="{359DC3A2-ADCB-404B-8A29-CC9F8FABE7E4}"/>
                </a:ext>
              </a:extLst>
            </p:cNvPr>
            <p:cNvSpPr>
              <a:spLocks/>
            </p:cNvSpPr>
            <p:nvPr/>
          </p:nvSpPr>
          <p:spPr bwMode="auto">
            <a:xfrm>
              <a:off x="6362036" y="2128255"/>
              <a:ext cx="525634" cy="40893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8" name="Freeform 273">
              <a:extLst>
                <a:ext uri="{FF2B5EF4-FFF2-40B4-BE49-F238E27FC236}">
                  <a16:creationId xmlns:a16="http://schemas.microsoft.com/office/drawing/2014/main" id="{445EDB83-37AB-414C-801C-898DED8607ED}"/>
                </a:ext>
              </a:extLst>
            </p:cNvPr>
            <p:cNvSpPr>
              <a:spLocks/>
            </p:cNvSpPr>
            <p:nvPr/>
          </p:nvSpPr>
          <p:spPr bwMode="auto">
            <a:xfrm>
              <a:off x="6415947" y="2409893"/>
              <a:ext cx="121300" cy="89106"/>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59" name="Freeform 274">
              <a:extLst>
                <a:ext uri="{FF2B5EF4-FFF2-40B4-BE49-F238E27FC236}">
                  <a16:creationId xmlns:a16="http://schemas.microsoft.com/office/drawing/2014/main" id="{E91FBD37-1E4B-48FA-904C-AEFF93F4CAC3}"/>
                </a:ext>
              </a:extLst>
            </p:cNvPr>
            <p:cNvSpPr>
              <a:spLocks/>
            </p:cNvSpPr>
            <p:nvPr/>
          </p:nvSpPr>
          <p:spPr bwMode="auto">
            <a:xfrm>
              <a:off x="6926418" y="2829964"/>
              <a:ext cx="121300" cy="13206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0" name="Freeform 275">
              <a:extLst>
                <a:ext uri="{FF2B5EF4-FFF2-40B4-BE49-F238E27FC236}">
                  <a16:creationId xmlns:a16="http://schemas.microsoft.com/office/drawing/2014/main" id="{02C1BEC4-40EA-4577-9B07-A30870BBA01D}"/>
                </a:ext>
              </a:extLst>
            </p:cNvPr>
            <p:cNvSpPr>
              <a:spLocks/>
            </p:cNvSpPr>
            <p:nvPr/>
          </p:nvSpPr>
          <p:spPr bwMode="auto">
            <a:xfrm>
              <a:off x="6629907" y="4316124"/>
              <a:ext cx="151625" cy="83855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1" name="Freeform 276">
              <a:extLst>
                <a:ext uri="{FF2B5EF4-FFF2-40B4-BE49-F238E27FC236}">
                  <a16:creationId xmlns:a16="http://schemas.microsoft.com/office/drawing/2014/main" id="{26EDFCD1-587D-4291-BBDB-6E23BD9369D1}"/>
                </a:ext>
              </a:extLst>
            </p:cNvPr>
            <p:cNvSpPr>
              <a:spLocks/>
            </p:cNvSpPr>
            <p:nvPr/>
          </p:nvSpPr>
          <p:spPr bwMode="auto">
            <a:xfrm>
              <a:off x="6636645" y="5021016"/>
              <a:ext cx="11793" cy="31824"/>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2" name="Freeform 277">
              <a:extLst>
                <a:ext uri="{FF2B5EF4-FFF2-40B4-BE49-F238E27FC236}">
                  <a16:creationId xmlns:a16="http://schemas.microsoft.com/office/drawing/2014/main" id="{BC5E2371-4A9A-47E3-BDD8-89F3750DA755}"/>
                </a:ext>
              </a:extLst>
            </p:cNvPr>
            <p:cNvSpPr>
              <a:spLocks/>
            </p:cNvSpPr>
            <p:nvPr/>
          </p:nvSpPr>
          <p:spPr bwMode="auto">
            <a:xfrm>
              <a:off x="6650123" y="4850760"/>
              <a:ext cx="10108" cy="38188"/>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3" name="Freeform 278">
              <a:extLst>
                <a:ext uri="{FF2B5EF4-FFF2-40B4-BE49-F238E27FC236}">
                  <a16:creationId xmlns:a16="http://schemas.microsoft.com/office/drawing/2014/main" id="{5C9EC132-844D-4251-9207-24F015205DDB}"/>
                </a:ext>
              </a:extLst>
            </p:cNvPr>
            <p:cNvSpPr>
              <a:spLocks/>
            </p:cNvSpPr>
            <p:nvPr/>
          </p:nvSpPr>
          <p:spPr bwMode="auto">
            <a:xfrm>
              <a:off x="6661916" y="5145128"/>
              <a:ext cx="25271" cy="17503"/>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4" name="Freeform 279">
              <a:extLst>
                <a:ext uri="{FF2B5EF4-FFF2-40B4-BE49-F238E27FC236}">
                  <a16:creationId xmlns:a16="http://schemas.microsoft.com/office/drawing/2014/main" id="{D1A6FDCB-CCA4-45D3-9B3B-96C638D132B2}"/>
                </a:ext>
              </a:extLst>
            </p:cNvPr>
            <p:cNvSpPr>
              <a:spLocks/>
            </p:cNvSpPr>
            <p:nvPr/>
          </p:nvSpPr>
          <p:spPr bwMode="auto">
            <a:xfrm>
              <a:off x="6666970" y="5106940"/>
              <a:ext cx="35379" cy="39779"/>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5" name="Freeform 280">
              <a:extLst>
                <a:ext uri="{FF2B5EF4-FFF2-40B4-BE49-F238E27FC236}">
                  <a16:creationId xmlns:a16="http://schemas.microsoft.com/office/drawing/2014/main" id="{DAA24F25-49F7-4B61-871D-37BD2933801B}"/>
                </a:ext>
              </a:extLst>
            </p:cNvPr>
            <p:cNvSpPr>
              <a:spLocks/>
            </p:cNvSpPr>
            <p:nvPr/>
          </p:nvSpPr>
          <p:spPr bwMode="auto">
            <a:xfrm>
              <a:off x="6693926" y="5157857"/>
              <a:ext cx="18532" cy="1113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6" name="Freeform 281">
              <a:extLst>
                <a:ext uri="{FF2B5EF4-FFF2-40B4-BE49-F238E27FC236}">
                  <a16:creationId xmlns:a16="http://schemas.microsoft.com/office/drawing/2014/main" id="{DF9F7FAA-2F2B-4C5B-9288-901D29823064}"/>
                </a:ext>
              </a:extLst>
            </p:cNvPr>
            <p:cNvSpPr>
              <a:spLocks/>
            </p:cNvSpPr>
            <p:nvPr/>
          </p:nvSpPr>
          <p:spPr bwMode="auto">
            <a:xfrm>
              <a:off x="6707404" y="5126034"/>
              <a:ext cx="50542" cy="58874"/>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7" name="Freeform 282">
              <a:extLst>
                <a:ext uri="{FF2B5EF4-FFF2-40B4-BE49-F238E27FC236}">
                  <a16:creationId xmlns:a16="http://schemas.microsoft.com/office/drawing/2014/main" id="{8F5C8FB0-1DAE-4E35-A49B-A13801E5B8AE}"/>
                </a:ext>
              </a:extLst>
            </p:cNvPr>
            <p:cNvSpPr>
              <a:spLocks/>
            </p:cNvSpPr>
            <p:nvPr/>
          </p:nvSpPr>
          <p:spPr bwMode="auto">
            <a:xfrm>
              <a:off x="6732675" y="5194455"/>
              <a:ext cx="37064" cy="12729"/>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8" name="Freeform 283">
              <a:extLst>
                <a:ext uri="{FF2B5EF4-FFF2-40B4-BE49-F238E27FC236}">
                  <a16:creationId xmlns:a16="http://schemas.microsoft.com/office/drawing/2014/main" id="{0002981B-4328-4F86-B3CF-EA24FBB373AB}"/>
                </a:ext>
              </a:extLst>
            </p:cNvPr>
            <p:cNvSpPr>
              <a:spLocks/>
            </p:cNvSpPr>
            <p:nvPr/>
          </p:nvSpPr>
          <p:spPr bwMode="auto">
            <a:xfrm>
              <a:off x="6768054" y="5186499"/>
              <a:ext cx="18532" cy="7956"/>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69" name="Freeform 284">
              <a:extLst>
                <a:ext uri="{FF2B5EF4-FFF2-40B4-BE49-F238E27FC236}">
                  <a16:creationId xmlns:a16="http://schemas.microsoft.com/office/drawing/2014/main" id="{446A5B02-B510-4F53-889C-048A46530D7D}"/>
                </a:ext>
              </a:extLst>
            </p:cNvPr>
            <p:cNvSpPr>
              <a:spLocks/>
            </p:cNvSpPr>
            <p:nvPr/>
          </p:nvSpPr>
          <p:spPr bwMode="auto">
            <a:xfrm>
              <a:off x="6569256" y="3716250"/>
              <a:ext cx="219014" cy="330965"/>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0" name="Freeform 285">
              <a:extLst>
                <a:ext uri="{FF2B5EF4-FFF2-40B4-BE49-F238E27FC236}">
                  <a16:creationId xmlns:a16="http://schemas.microsoft.com/office/drawing/2014/main" id="{7C60D197-D2FA-47BB-A3DF-58668AEF3D3B}"/>
                </a:ext>
              </a:extLst>
            </p:cNvPr>
            <p:cNvSpPr>
              <a:spLocks/>
            </p:cNvSpPr>
            <p:nvPr/>
          </p:nvSpPr>
          <p:spPr bwMode="auto">
            <a:xfrm>
              <a:off x="6442902" y="3743300"/>
              <a:ext cx="57281" cy="54100"/>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1" name="Freeform 286">
              <a:extLst>
                <a:ext uri="{FF2B5EF4-FFF2-40B4-BE49-F238E27FC236}">
                  <a16:creationId xmlns:a16="http://schemas.microsoft.com/office/drawing/2014/main" id="{936B0095-E921-4B95-92BA-41A93C5EA169}"/>
                </a:ext>
              </a:extLst>
            </p:cNvPr>
            <p:cNvSpPr>
              <a:spLocks/>
            </p:cNvSpPr>
            <p:nvPr/>
          </p:nvSpPr>
          <p:spPr bwMode="auto">
            <a:xfrm>
              <a:off x="6456380" y="3495077"/>
              <a:ext cx="197113" cy="66829"/>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2" name="Freeform 287">
              <a:extLst>
                <a:ext uri="{FF2B5EF4-FFF2-40B4-BE49-F238E27FC236}">
                  <a16:creationId xmlns:a16="http://schemas.microsoft.com/office/drawing/2014/main" id="{20BEF75A-AEEE-4D99-A159-EA90E1FF38EB}"/>
                </a:ext>
              </a:extLst>
            </p:cNvPr>
            <p:cNvSpPr>
              <a:spLocks/>
            </p:cNvSpPr>
            <p:nvPr/>
          </p:nvSpPr>
          <p:spPr bwMode="auto">
            <a:xfrm>
              <a:off x="6698980" y="3561906"/>
              <a:ext cx="58965" cy="36597"/>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3" name="Freeform 288">
              <a:extLst>
                <a:ext uri="{FF2B5EF4-FFF2-40B4-BE49-F238E27FC236}">
                  <a16:creationId xmlns:a16="http://schemas.microsoft.com/office/drawing/2014/main" id="{A981D3C2-C173-497F-9742-1AD9EF3E61AB}"/>
                </a:ext>
              </a:extLst>
            </p:cNvPr>
            <p:cNvSpPr>
              <a:spLocks/>
            </p:cNvSpPr>
            <p:nvPr/>
          </p:nvSpPr>
          <p:spPr bwMode="auto">
            <a:xfrm>
              <a:off x="6532193" y="3935833"/>
              <a:ext cx="102768" cy="125703"/>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4" name="Freeform 289">
              <a:extLst>
                <a:ext uri="{FF2B5EF4-FFF2-40B4-BE49-F238E27FC236}">
                  <a16:creationId xmlns:a16="http://schemas.microsoft.com/office/drawing/2014/main" id="{9B0ACC4A-A334-47A7-AC62-349C4676B80B}"/>
                </a:ext>
              </a:extLst>
            </p:cNvPr>
            <p:cNvSpPr>
              <a:spLocks/>
            </p:cNvSpPr>
            <p:nvPr/>
          </p:nvSpPr>
          <p:spPr bwMode="auto">
            <a:xfrm>
              <a:off x="6362036" y="3673289"/>
              <a:ext cx="43803" cy="20685"/>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5" name="Freeform 290">
              <a:extLst>
                <a:ext uri="{FF2B5EF4-FFF2-40B4-BE49-F238E27FC236}">
                  <a16:creationId xmlns:a16="http://schemas.microsoft.com/office/drawing/2014/main" id="{0378ABAC-AB2F-4A14-B5F3-301430FE53E9}"/>
                </a:ext>
              </a:extLst>
            </p:cNvPr>
            <p:cNvSpPr>
              <a:spLocks/>
            </p:cNvSpPr>
            <p:nvPr/>
          </p:nvSpPr>
          <p:spPr bwMode="auto">
            <a:xfrm>
              <a:off x="6897778" y="5089437"/>
              <a:ext cx="28640" cy="19094"/>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6" name="Freeform 291">
              <a:extLst>
                <a:ext uri="{FF2B5EF4-FFF2-40B4-BE49-F238E27FC236}">
                  <a16:creationId xmlns:a16="http://schemas.microsoft.com/office/drawing/2014/main" id="{3325E392-AA26-4FBC-8DC8-060697E0DA6B}"/>
                </a:ext>
              </a:extLst>
            </p:cNvPr>
            <p:cNvSpPr>
              <a:spLocks/>
            </p:cNvSpPr>
            <p:nvPr/>
          </p:nvSpPr>
          <p:spPr bwMode="auto">
            <a:xfrm>
              <a:off x="6919679" y="5089437"/>
              <a:ext cx="32010" cy="19094"/>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7" name="Freeform 292">
              <a:extLst>
                <a:ext uri="{FF2B5EF4-FFF2-40B4-BE49-F238E27FC236}">
                  <a16:creationId xmlns:a16="http://schemas.microsoft.com/office/drawing/2014/main" id="{153BC96B-F3D0-4415-86D1-88D551C56EF8}"/>
                </a:ext>
              </a:extLst>
            </p:cNvPr>
            <p:cNvSpPr>
              <a:spLocks/>
            </p:cNvSpPr>
            <p:nvPr/>
          </p:nvSpPr>
          <p:spPr bwMode="auto">
            <a:xfrm>
              <a:off x="7017393" y="3853092"/>
              <a:ext cx="52226" cy="70012"/>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8" name="Freeform 293">
              <a:extLst>
                <a:ext uri="{FF2B5EF4-FFF2-40B4-BE49-F238E27FC236}">
                  <a16:creationId xmlns:a16="http://schemas.microsoft.com/office/drawing/2014/main" id="{3B9CD4D2-2E61-47D7-8D19-D4B745A4F5F7}"/>
                </a:ext>
              </a:extLst>
            </p:cNvPr>
            <p:cNvSpPr>
              <a:spLocks/>
            </p:cNvSpPr>
            <p:nvPr/>
          </p:nvSpPr>
          <p:spPr bwMode="auto">
            <a:xfrm>
              <a:off x="6677079" y="1700228"/>
              <a:ext cx="1113602" cy="89106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79" name="Freeform 294">
              <a:extLst>
                <a:ext uri="{FF2B5EF4-FFF2-40B4-BE49-F238E27FC236}">
                  <a16:creationId xmlns:a16="http://schemas.microsoft.com/office/drawing/2014/main" id="{8C408A7B-06E6-4583-8C3D-3E5FD223DA08}"/>
                </a:ext>
              </a:extLst>
            </p:cNvPr>
            <p:cNvSpPr>
              <a:spLocks/>
            </p:cNvSpPr>
            <p:nvPr/>
          </p:nvSpPr>
          <p:spPr bwMode="auto">
            <a:xfrm>
              <a:off x="6321602" y="3601686"/>
              <a:ext cx="72443" cy="87515"/>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0" name="Freeform 295">
              <a:extLst>
                <a:ext uri="{FF2B5EF4-FFF2-40B4-BE49-F238E27FC236}">
                  <a16:creationId xmlns:a16="http://schemas.microsoft.com/office/drawing/2014/main" id="{5F70DC7B-9E40-423A-843C-DDB990404729}"/>
                </a:ext>
              </a:extLst>
            </p:cNvPr>
            <p:cNvSpPr>
              <a:spLocks/>
            </p:cNvSpPr>
            <p:nvPr/>
          </p:nvSpPr>
          <p:spPr bwMode="auto">
            <a:xfrm>
              <a:off x="6891039" y="3797400"/>
              <a:ext cx="85921" cy="136841"/>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1" name="Freeform 296">
              <a:extLst>
                <a:ext uri="{FF2B5EF4-FFF2-40B4-BE49-F238E27FC236}">
                  <a16:creationId xmlns:a16="http://schemas.microsoft.com/office/drawing/2014/main" id="{E3534442-4205-4B6A-BA61-46B4D2F321F4}"/>
                </a:ext>
              </a:extLst>
            </p:cNvPr>
            <p:cNvSpPr>
              <a:spLocks/>
            </p:cNvSpPr>
            <p:nvPr/>
          </p:nvSpPr>
          <p:spPr bwMode="auto">
            <a:xfrm>
              <a:off x="6650123" y="3561906"/>
              <a:ext cx="48857" cy="36597"/>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2" name="Freeform 297">
              <a:extLst>
                <a:ext uri="{FF2B5EF4-FFF2-40B4-BE49-F238E27FC236}">
                  <a16:creationId xmlns:a16="http://schemas.microsoft.com/office/drawing/2014/main" id="{1DECB4CC-D152-44D5-B2DE-B7F93117018F}"/>
                </a:ext>
              </a:extLst>
            </p:cNvPr>
            <p:cNvSpPr>
              <a:spLocks/>
            </p:cNvSpPr>
            <p:nvPr/>
          </p:nvSpPr>
          <p:spPr bwMode="auto">
            <a:xfrm>
              <a:off x="6375513" y="3643056"/>
              <a:ext cx="111192" cy="6046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3" name="Freeform 298">
              <a:extLst>
                <a:ext uri="{FF2B5EF4-FFF2-40B4-BE49-F238E27FC236}">
                  <a16:creationId xmlns:a16="http://schemas.microsoft.com/office/drawing/2014/main" id="{20D138C0-C321-4810-9CA6-65B2EAB787D0}"/>
                </a:ext>
              </a:extLst>
            </p:cNvPr>
            <p:cNvSpPr>
              <a:spLocks/>
            </p:cNvSpPr>
            <p:nvPr/>
          </p:nvSpPr>
          <p:spPr bwMode="auto">
            <a:xfrm>
              <a:off x="7563243" y="2389208"/>
              <a:ext cx="202167" cy="103427"/>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4" name="Freeform 299">
              <a:extLst>
                <a:ext uri="{FF2B5EF4-FFF2-40B4-BE49-F238E27FC236}">
                  <a16:creationId xmlns:a16="http://schemas.microsoft.com/office/drawing/2014/main" id="{7AFFCC4A-2547-4E73-AC13-86B2DE89A85B}"/>
                </a:ext>
              </a:extLst>
            </p:cNvPr>
            <p:cNvSpPr>
              <a:spLocks/>
            </p:cNvSpPr>
            <p:nvPr/>
          </p:nvSpPr>
          <p:spPr bwMode="auto">
            <a:xfrm>
              <a:off x="5868412" y="3288224"/>
              <a:ext cx="552589" cy="3850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5" name="Freeform 300">
              <a:extLst>
                <a:ext uri="{FF2B5EF4-FFF2-40B4-BE49-F238E27FC236}">
                  <a16:creationId xmlns:a16="http://schemas.microsoft.com/office/drawing/2014/main" id="{D7729F4C-09C6-4351-8D2B-C70FA87FD99E}"/>
                </a:ext>
              </a:extLst>
            </p:cNvPr>
            <p:cNvSpPr>
              <a:spLocks/>
            </p:cNvSpPr>
            <p:nvPr/>
          </p:nvSpPr>
          <p:spPr bwMode="auto">
            <a:xfrm>
              <a:off x="6412577" y="3662150"/>
              <a:ext cx="74128" cy="84332"/>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6" name="Freeform 301">
              <a:extLst>
                <a:ext uri="{FF2B5EF4-FFF2-40B4-BE49-F238E27FC236}">
                  <a16:creationId xmlns:a16="http://schemas.microsoft.com/office/drawing/2014/main" id="{B64FBED4-E75C-4A68-A537-B0FD1B442CDA}"/>
                </a:ext>
              </a:extLst>
            </p:cNvPr>
            <p:cNvSpPr>
              <a:spLocks/>
            </p:cNvSpPr>
            <p:nvPr/>
          </p:nvSpPr>
          <p:spPr bwMode="auto">
            <a:xfrm>
              <a:off x="6490074" y="3770350"/>
              <a:ext cx="104453" cy="50918"/>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7" name="Freeform 302">
              <a:extLst>
                <a:ext uri="{FF2B5EF4-FFF2-40B4-BE49-F238E27FC236}">
                  <a16:creationId xmlns:a16="http://schemas.microsoft.com/office/drawing/2014/main" id="{B1130665-DA80-4DB1-ADDC-6C86757735E3}"/>
                </a:ext>
              </a:extLst>
            </p:cNvPr>
            <p:cNvSpPr>
              <a:spLocks/>
            </p:cNvSpPr>
            <p:nvPr/>
          </p:nvSpPr>
          <p:spPr bwMode="auto">
            <a:xfrm>
              <a:off x="6867453" y="4352721"/>
              <a:ext cx="149940" cy="170256"/>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8" name="Freeform 303">
              <a:extLst>
                <a:ext uri="{FF2B5EF4-FFF2-40B4-BE49-F238E27FC236}">
                  <a16:creationId xmlns:a16="http://schemas.microsoft.com/office/drawing/2014/main" id="{81353A40-1F1F-4B17-A80B-BD6454A3344A}"/>
                </a:ext>
              </a:extLst>
            </p:cNvPr>
            <p:cNvSpPr>
              <a:spLocks/>
            </p:cNvSpPr>
            <p:nvPr/>
          </p:nvSpPr>
          <p:spPr bwMode="auto">
            <a:xfrm>
              <a:off x="6523769" y="3966065"/>
              <a:ext cx="227438" cy="364380"/>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89" name="Freeform 304">
              <a:extLst>
                <a:ext uri="{FF2B5EF4-FFF2-40B4-BE49-F238E27FC236}">
                  <a16:creationId xmlns:a16="http://schemas.microsoft.com/office/drawing/2014/main" id="{9B4A94EF-450C-46E7-A483-7FC88BA05B1E}"/>
                </a:ext>
              </a:extLst>
            </p:cNvPr>
            <p:cNvSpPr>
              <a:spLocks/>
            </p:cNvSpPr>
            <p:nvPr/>
          </p:nvSpPr>
          <p:spPr bwMode="auto">
            <a:xfrm>
              <a:off x="6948319" y="3848318"/>
              <a:ext cx="77497" cy="77968"/>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0" name="Freeform 305">
              <a:extLst>
                <a:ext uri="{FF2B5EF4-FFF2-40B4-BE49-F238E27FC236}">
                  <a16:creationId xmlns:a16="http://schemas.microsoft.com/office/drawing/2014/main" id="{E6261BA1-AB82-4FC4-9CD2-8F6C5273567C}"/>
                </a:ext>
              </a:extLst>
            </p:cNvPr>
            <p:cNvSpPr>
              <a:spLocks/>
            </p:cNvSpPr>
            <p:nvPr/>
          </p:nvSpPr>
          <p:spPr bwMode="auto">
            <a:xfrm>
              <a:off x="6877561" y="3749665"/>
              <a:ext cx="18532" cy="14321"/>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1" name="Freeform 306">
              <a:extLst>
                <a:ext uri="{FF2B5EF4-FFF2-40B4-BE49-F238E27FC236}">
                  <a16:creationId xmlns:a16="http://schemas.microsoft.com/office/drawing/2014/main" id="{617F6479-2ED2-45F6-B082-C2369759FEB9}"/>
                </a:ext>
              </a:extLst>
            </p:cNvPr>
            <p:cNvSpPr>
              <a:spLocks/>
            </p:cNvSpPr>
            <p:nvPr/>
          </p:nvSpPr>
          <p:spPr bwMode="auto">
            <a:xfrm>
              <a:off x="4933390" y="2220543"/>
              <a:ext cx="545850" cy="521906"/>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2" name="Freeform 307">
              <a:extLst>
                <a:ext uri="{FF2B5EF4-FFF2-40B4-BE49-F238E27FC236}">
                  <a16:creationId xmlns:a16="http://schemas.microsoft.com/office/drawing/2014/main" id="{450EB96D-24FD-439B-AE3C-D534EA5F1852}"/>
                </a:ext>
              </a:extLst>
            </p:cNvPr>
            <p:cNvSpPr>
              <a:spLocks/>
            </p:cNvSpPr>
            <p:nvPr/>
          </p:nvSpPr>
          <p:spPr bwMode="auto">
            <a:xfrm>
              <a:off x="5155773" y="3558724"/>
              <a:ext cx="21901" cy="27050"/>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3" name="Freeform 308">
              <a:extLst>
                <a:ext uri="{FF2B5EF4-FFF2-40B4-BE49-F238E27FC236}">
                  <a16:creationId xmlns:a16="http://schemas.microsoft.com/office/drawing/2014/main" id="{2E2332AA-688D-4B9B-A7E8-3AFFCB2F6111}"/>
                </a:ext>
              </a:extLst>
            </p:cNvPr>
            <p:cNvSpPr>
              <a:spLocks/>
            </p:cNvSpPr>
            <p:nvPr/>
          </p:nvSpPr>
          <p:spPr bwMode="auto">
            <a:xfrm>
              <a:off x="5175990" y="2659708"/>
              <a:ext cx="47172" cy="30232"/>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4" name="Freeform 309">
              <a:extLst>
                <a:ext uri="{FF2B5EF4-FFF2-40B4-BE49-F238E27FC236}">
                  <a16:creationId xmlns:a16="http://schemas.microsoft.com/office/drawing/2014/main" id="{CC2D4CEA-DB64-4A6F-A46A-E6026A8B600B}"/>
                </a:ext>
              </a:extLst>
            </p:cNvPr>
            <p:cNvSpPr>
              <a:spLocks/>
            </p:cNvSpPr>
            <p:nvPr/>
          </p:nvSpPr>
          <p:spPr bwMode="auto">
            <a:xfrm>
              <a:off x="5482610" y="2602426"/>
              <a:ext cx="146571" cy="14320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5" name="Freeform 310">
              <a:extLst>
                <a:ext uri="{FF2B5EF4-FFF2-40B4-BE49-F238E27FC236}">
                  <a16:creationId xmlns:a16="http://schemas.microsoft.com/office/drawing/2014/main" id="{680B714A-59B0-4FE5-8F64-D2C3DC0EDDA1}"/>
                </a:ext>
              </a:extLst>
            </p:cNvPr>
            <p:cNvSpPr>
              <a:spLocks/>
            </p:cNvSpPr>
            <p:nvPr/>
          </p:nvSpPr>
          <p:spPr bwMode="auto">
            <a:xfrm>
              <a:off x="5514620" y="2648570"/>
              <a:ext cx="23586" cy="22276"/>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6" name="Freeform 311">
              <a:extLst>
                <a:ext uri="{FF2B5EF4-FFF2-40B4-BE49-F238E27FC236}">
                  <a16:creationId xmlns:a16="http://schemas.microsoft.com/office/drawing/2014/main" id="{AF6AE141-D4D1-4692-8DF1-A90F62567665}"/>
                </a:ext>
              </a:extLst>
            </p:cNvPr>
            <p:cNvSpPr>
              <a:spLocks/>
            </p:cNvSpPr>
            <p:nvPr/>
          </p:nvSpPr>
          <p:spPr bwMode="auto">
            <a:xfrm>
              <a:off x="5524728" y="2667664"/>
              <a:ext cx="15163" cy="36597"/>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7" name="Freeform 312">
              <a:extLst>
                <a:ext uri="{FF2B5EF4-FFF2-40B4-BE49-F238E27FC236}">
                  <a16:creationId xmlns:a16="http://schemas.microsoft.com/office/drawing/2014/main" id="{8034EF02-7DF5-44A9-B8CD-C6BBA9471EC2}"/>
                </a:ext>
              </a:extLst>
            </p:cNvPr>
            <p:cNvSpPr>
              <a:spLocks/>
            </p:cNvSpPr>
            <p:nvPr/>
          </p:nvSpPr>
          <p:spPr bwMode="auto">
            <a:xfrm>
              <a:off x="5541575" y="2650161"/>
              <a:ext cx="18532" cy="20685"/>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8" name="Freeform 313">
              <a:extLst>
                <a:ext uri="{FF2B5EF4-FFF2-40B4-BE49-F238E27FC236}">
                  <a16:creationId xmlns:a16="http://schemas.microsoft.com/office/drawing/2014/main" id="{FC6E1B2B-24F8-4644-8411-0DC4EA81E73B}"/>
                </a:ext>
              </a:extLst>
            </p:cNvPr>
            <p:cNvSpPr>
              <a:spLocks/>
            </p:cNvSpPr>
            <p:nvPr/>
          </p:nvSpPr>
          <p:spPr bwMode="auto">
            <a:xfrm>
              <a:off x="5556738" y="2680394"/>
              <a:ext cx="16847" cy="17503"/>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99" name="Freeform 314">
              <a:extLst>
                <a:ext uri="{FF2B5EF4-FFF2-40B4-BE49-F238E27FC236}">
                  <a16:creationId xmlns:a16="http://schemas.microsoft.com/office/drawing/2014/main" id="{855B3D65-25ED-4736-8B1D-F6FA1DE1D557}"/>
                </a:ext>
              </a:extLst>
            </p:cNvPr>
            <p:cNvSpPr>
              <a:spLocks/>
            </p:cNvSpPr>
            <p:nvPr/>
          </p:nvSpPr>
          <p:spPr bwMode="auto">
            <a:xfrm>
              <a:off x="5561792" y="2702670"/>
              <a:ext cx="25271" cy="36597"/>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0" name="Freeform 315">
              <a:extLst>
                <a:ext uri="{FF2B5EF4-FFF2-40B4-BE49-F238E27FC236}">
                  <a16:creationId xmlns:a16="http://schemas.microsoft.com/office/drawing/2014/main" id="{2148DC00-9E04-4509-9C51-033E3B564568}"/>
                </a:ext>
              </a:extLst>
            </p:cNvPr>
            <p:cNvSpPr>
              <a:spLocks/>
            </p:cNvSpPr>
            <p:nvPr/>
          </p:nvSpPr>
          <p:spPr bwMode="auto">
            <a:xfrm>
              <a:off x="5602225" y="2712217"/>
              <a:ext cx="11793" cy="2386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1" name="Freeform 316">
              <a:extLst>
                <a:ext uri="{FF2B5EF4-FFF2-40B4-BE49-F238E27FC236}">
                  <a16:creationId xmlns:a16="http://schemas.microsoft.com/office/drawing/2014/main" id="{00BD4565-5313-406C-A6A2-58509B4336D6}"/>
                </a:ext>
              </a:extLst>
            </p:cNvPr>
            <p:cNvSpPr>
              <a:spLocks/>
            </p:cNvSpPr>
            <p:nvPr/>
          </p:nvSpPr>
          <p:spPr bwMode="auto">
            <a:xfrm>
              <a:off x="5728579" y="2888838"/>
              <a:ext cx="1058006" cy="560095"/>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2" name="Freeform 317">
              <a:extLst>
                <a:ext uri="{FF2B5EF4-FFF2-40B4-BE49-F238E27FC236}">
                  <a16:creationId xmlns:a16="http://schemas.microsoft.com/office/drawing/2014/main" id="{0A9E4B6D-0116-4797-87C9-B8564B984E54}"/>
                </a:ext>
              </a:extLst>
            </p:cNvPr>
            <p:cNvSpPr>
              <a:spLocks/>
            </p:cNvSpPr>
            <p:nvPr/>
          </p:nvSpPr>
          <p:spPr bwMode="auto">
            <a:xfrm>
              <a:off x="6943265" y="4581851"/>
              <a:ext cx="94345" cy="10820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3" name="Freeform 318">
              <a:extLst>
                <a:ext uri="{FF2B5EF4-FFF2-40B4-BE49-F238E27FC236}">
                  <a16:creationId xmlns:a16="http://schemas.microsoft.com/office/drawing/2014/main" id="{3A2013F5-B6B1-4B65-8060-E07D83BB63FF}"/>
                </a:ext>
              </a:extLst>
            </p:cNvPr>
            <p:cNvSpPr>
              <a:spLocks/>
            </p:cNvSpPr>
            <p:nvPr/>
          </p:nvSpPr>
          <p:spPr bwMode="auto">
            <a:xfrm>
              <a:off x="6672025" y="3717842"/>
              <a:ext cx="245970" cy="229130"/>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4" name="Freeform 320">
              <a:extLst>
                <a:ext uri="{FF2B5EF4-FFF2-40B4-BE49-F238E27FC236}">
                  <a16:creationId xmlns:a16="http://schemas.microsoft.com/office/drawing/2014/main" id="{7AA3DA38-3506-4E81-9EAD-E61789B864C1}"/>
                </a:ext>
              </a:extLst>
            </p:cNvPr>
            <p:cNvSpPr>
              <a:spLocks/>
            </p:cNvSpPr>
            <p:nvPr/>
          </p:nvSpPr>
          <p:spPr bwMode="auto">
            <a:xfrm>
              <a:off x="2372611" y="3156156"/>
              <a:ext cx="259447" cy="20367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5" name="Freeform 321">
              <a:extLst>
                <a:ext uri="{FF2B5EF4-FFF2-40B4-BE49-F238E27FC236}">
                  <a16:creationId xmlns:a16="http://schemas.microsoft.com/office/drawing/2014/main" id="{B0BFEF8C-0A11-47DF-AD29-05A49E2893C6}"/>
                </a:ext>
              </a:extLst>
            </p:cNvPr>
            <p:cNvSpPr>
              <a:spLocks/>
            </p:cNvSpPr>
            <p:nvPr/>
          </p:nvSpPr>
          <p:spPr bwMode="auto">
            <a:xfrm>
              <a:off x="1614485" y="3059094"/>
              <a:ext cx="33694" cy="68421"/>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6" name="Freeform 322">
              <a:extLst>
                <a:ext uri="{FF2B5EF4-FFF2-40B4-BE49-F238E27FC236}">
                  <a16:creationId xmlns:a16="http://schemas.microsoft.com/office/drawing/2014/main" id="{D53E2590-9969-42E5-BD80-9D697572F695}"/>
                </a:ext>
              </a:extLst>
            </p:cNvPr>
            <p:cNvSpPr>
              <a:spLocks/>
            </p:cNvSpPr>
            <p:nvPr/>
          </p:nvSpPr>
          <p:spPr bwMode="auto">
            <a:xfrm>
              <a:off x="1102329" y="3191162"/>
              <a:ext cx="374009" cy="388247"/>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7" name="Freeform 323">
              <a:extLst>
                <a:ext uri="{FF2B5EF4-FFF2-40B4-BE49-F238E27FC236}">
                  <a16:creationId xmlns:a16="http://schemas.microsoft.com/office/drawing/2014/main" id="{17B95637-848A-4B80-998C-6A5869E86E1E}"/>
                </a:ext>
              </a:extLst>
            </p:cNvPr>
            <p:cNvSpPr>
              <a:spLocks/>
            </p:cNvSpPr>
            <p:nvPr/>
          </p:nvSpPr>
          <p:spPr bwMode="auto">
            <a:xfrm>
              <a:off x="3336273" y="4179284"/>
              <a:ext cx="739594" cy="609421"/>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8" name="Freeform 324">
              <a:extLst>
                <a:ext uri="{FF2B5EF4-FFF2-40B4-BE49-F238E27FC236}">
                  <a16:creationId xmlns:a16="http://schemas.microsoft.com/office/drawing/2014/main" id="{F5282EA7-8093-4FDE-8DFD-54B589E43332}"/>
                </a:ext>
              </a:extLst>
            </p:cNvPr>
            <p:cNvSpPr>
              <a:spLocks/>
            </p:cNvSpPr>
            <p:nvPr/>
          </p:nvSpPr>
          <p:spPr bwMode="auto">
            <a:xfrm>
              <a:off x="3915817" y="4823711"/>
              <a:ext cx="65704" cy="68421"/>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09" name="Freeform 325">
              <a:extLst>
                <a:ext uri="{FF2B5EF4-FFF2-40B4-BE49-F238E27FC236}">
                  <a16:creationId xmlns:a16="http://schemas.microsoft.com/office/drawing/2014/main" id="{F9EB5082-F074-4FF6-B0A2-E101C7789F1D}"/>
                </a:ext>
              </a:extLst>
            </p:cNvPr>
            <p:cNvSpPr>
              <a:spLocks/>
            </p:cNvSpPr>
            <p:nvPr/>
          </p:nvSpPr>
          <p:spPr bwMode="auto">
            <a:xfrm>
              <a:off x="1434220" y="2904750"/>
              <a:ext cx="141517" cy="57282"/>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0" name="Freeform 326">
              <a:extLst>
                <a:ext uri="{FF2B5EF4-FFF2-40B4-BE49-F238E27FC236}">
                  <a16:creationId xmlns:a16="http://schemas.microsoft.com/office/drawing/2014/main" id="{95D3D18E-E52A-4BF3-8E37-DA9C4D1C7437}"/>
                </a:ext>
              </a:extLst>
            </p:cNvPr>
            <p:cNvSpPr>
              <a:spLocks/>
            </p:cNvSpPr>
            <p:nvPr/>
          </p:nvSpPr>
          <p:spPr bwMode="auto">
            <a:xfrm>
              <a:off x="2872974" y="3421883"/>
              <a:ext cx="87606" cy="1193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1" name="Freeform 327">
              <a:extLst>
                <a:ext uri="{FF2B5EF4-FFF2-40B4-BE49-F238E27FC236}">
                  <a16:creationId xmlns:a16="http://schemas.microsoft.com/office/drawing/2014/main" id="{FDD5B26D-46DD-4E64-ACBA-7C18EB297185}"/>
                </a:ext>
              </a:extLst>
            </p:cNvPr>
            <p:cNvSpPr>
              <a:spLocks/>
            </p:cNvSpPr>
            <p:nvPr/>
          </p:nvSpPr>
          <p:spPr bwMode="auto">
            <a:xfrm>
              <a:off x="1312920" y="2836329"/>
              <a:ext cx="60650" cy="46144"/>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2" name="Freeform 328">
              <a:extLst>
                <a:ext uri="{FF2B5EF4-FFF2-40B4-BE49-F238E27FC236}">
                  <a16:creationId xmlns:a16="http://schemas.microsoft.com/office/drawing/2014/main" id="{323CE2BC-5CB4-4715-9C5B-2BC6F76DED29}"/>
                </a:ext>
              </a:extLst>
            </p:cNvPr>
            <p:cNvSpPr>
              <a:spLocks/>
            </p:cNvSpPr>
            <p:nvPr/>
          </p:nvSpPr>
          <p:spPr bwMode="auto">
            <a:xfrm>
              <a:off x="2889821" y="3383695"/>
              <a:ext cx="60650" cy="35006"/>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3" name="Freeform 329">
              <a:extLst>
                <a:ext uri="{FF2B5EF4-FFF2-40B4-BE49-F238E27FC236}">
                  <a16:creationId xmlns:a16="http://schemas.microsoft.com/office/drawing/2014/main" id="{672ADA8C-B3FA-4B9F-8F49-EBE982F4C549}"/>
                </a:ext>
              </a:extLst>
            </p:cNvPr>
            <p:cNvSpPr>
              <a:spLocks/>
            </p:cNvSpPr>
            <p:nvPr/>
          </p:nvSpPr>
          <p:spPr bwMode="auto">
            <a:xfrm>
              <a:off x="3353120" y="3862639"/>
              <a:ext cx="21901" cy="20685"/>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4" name="Freeform 330">
              <a:extLst>
                <a:ext uri="{FF2B5EF4-FFF2-40B4-BE49-F238E27FC236}">
                  <a16:creationId xmlns:a16="http://schemas.microsoft.com/office/drawing/2014/main" id="{948794A6-7B33-4BD6-9EF3-71B9253B14CF}"/>
                </a:ext>
              </a:extLst>
            </p:cNvPr>
            <p:cNvSpPr>
              <a:spLocks/>
            </p:cNvSpPr>
            <p:nvPr/>
          </p:nvSpPr>
          <p:spPr bwMode="auto">
            <a:xfrm>
              <a:off x="1673451" y="3017724"/>
              <a:ext cx="112876" cy="7160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5" name="Freeform 331">
              <a:extLst>
                <a:ext uri="{FF2B5EF4-FFF2-40B4-BE49-F238E27FC236}">
                  <a16:creationId xmlns:a16="http://schemas.microsoft.com/office/drawing/2014/main" id="{530B4445-056D-48E1-A8ED-78F1AFBFB50D}"/>
                </a:ext>
              </a:extLst>
            </p:cNvPr>
            <p:cNvSpPr>
              <a:spLocks/>
            </p:cNvSpPr>
            <p:nvPr/>
          </p:nvSpPr>
          <p:spPr bwMode="auto">
            <a:xfrm>
              <a:off x="2952156" y="3388468"/>
              <a:ext cx="166788" cy="37233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6" name="Freeform 332">
              <a:extLst>
                <a:ext uri="{FF2B5EF4-FFF2-40B4-BE49-F238E27FC236}">
                  <a16:creationId xmlns:a16="http://schemas.microsoft.com/office/drawing/2014/main" id="{FFCADD78-8435-4B26-8FBB-5192B29DF756}"/>
                </a:ext>
              </a:extLst>
            </p:cNvPr>
            <p:cNvSpPr>
              <a:spLocks/>
            </p:cNvSpPr>
            <p:nvPr/>
          </p:nvSpPr>
          <p:spPr bwMode="auto">
            <a:xfrm>
              <a:off x="3142529" y="3668516"/>
              <a:ext cx="90975" cy="85924"/>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7" name="Freeform 333">
              <a:extLst>
                <a:ext uri="{FF2B5EF4-FFF2-40B4-BE49-F238E27FC236}">
                  <a16:creationId xmlns:a16="http://schemas.microsoft.com/office/drawing/2014/main" id="{598FFC19-1B98-454E-A199-8C58506196DF}"/>
                </a:ext>
              </a:extLst>
            </p:cNvPr>
            <p:cNvSpPr>
              <a:spLocks/>
            </p:cNvSpPr>
            <p:nvPr/>
          </p:nvSpPr>
          <p:spPr bwMode="auto">
            <a:xfrm>
              <a:off x="2726403" y="3767169"/>
              <a:ext cx="33694" cy="76377"/>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8" name="Freeform 334">
              <a:extLst>
                <a:ext uri="{FF2B5EF4-FFF2-40B4-BE49-F238E27FC236}">
                  <a16:creationId xmlns:a16="http://schemas.microsoft.com/office/drawing/2014/main" id="{5C9B1376-ADDC-4533-83F9-D25C798DA24C}"/>
                </a:ext>
              </a:extLst>
            </p:cNvPr>
            <p:cNvSpPr>
              <a:spLocks/>
            </p:cNvSpPr>
            <p:nvPr/>
          </p:nvSpPr>
          <p:spPr bwMode="auto">
            <a:xfrm>
              <a:off x="2611842" y="2780638"/>
              <a:ext cx="1123710" cy="773313"/>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19" name="Freeform 335">
              <a:extLst>
                <a:ext uri="{FF2B5EF4-FFF2-40B4-BE49-F238E27FC236}">
                  <a16:creationId xmlns:a16="http://schemas.microsoft.com/office/drawing/2014/main" id="{4DCBB432-8585-42B6-BEE0-68534CE5DFA2}"/>
                </a:ext>
              </a:extLst>
            </p:cNvPr>
            <p:cNvSpPr>
              <a:spLocks/>
            </p:cNvSpPr>
            <p:nvPr/>
          </p:nvSpPr>
          <p:spPr bwMode="auto">
            <a:xfrm>
              <a:off x="3257091" y="3560315"/>
              <a:ext cx="40433" cy="35006"/>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0" name="Freeform 336">
              <a:extLst>
                <a:ext uri="{FF2B5EF4-FFF2-40B4-BE49-F238E27FC236}">
                  <a16:creationId xmlns:a16="http://schemas.microsoft.com/office/drawing/2014/main" id="{D75F6062-1B91-4043-AC1F-28F8BC1A0E63}"/>
                </a:ext>
              </a:extLst>
            </p:cNvPr>
            <p:cNvSpPr>
              <a:spLocks/>
            </p:cNvSpPr>
            <p:nvPr/>
          </p:nvSpPr>
          <p:spPr bwMode="auto">
            <a:xfrm>
              <a:off x="3464312" y="3453706"/>
              <a:ext cx="32010" cy="65238"/>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1" name="Freeform 337">
              <a:extLst>
                <a:ext uri="{FF2B5EF4-FFF2-40B4-BE49-F238E27FC236}">
                  <a16:creationId xmlns:a16="http://schemas.microsoft.com/office/drawing/2014/main" id="{34C4DAD5-B7FB-4DE7-AABE-5A685C845E70}"/>
                </a:ext>
              </a:extLst>
            </p:cNvPr>
            <p:cNvSpPr>
              <a:spLocks/>
            </p:cNvSpPr>
            <p:nvPr/>
          </p:nvSpPr>
          <p:spPr bwMode="auto">
            <a:xfrm>
              <a:off x="1478023" y="2844285"/>
              <a:ext cx="195428" cy="85924"/>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2" name="Freeform 338">
              <a:extLst>
                <a:ext uri="{FF2B5EF4-FFF2-40B4-BE49-F238E27FC236}">
                  <a16:creationId xmlns:a16="http://schemas.microsoft.com/office/drawing/2014/main" id="{7C5957CF-1382-405E-AF24-2D234E545E75}"/>
                </a:ext>
              </a:extLst>
            </p:cNvPr>
            <p:cNvSpPr>
              <a:spLocks/>
            </p:cNvSpPr>
            <p:nvPr/>
          </p:nvSpPr>
          <p:spPr bwMode="auto">
            <a:xfrm>
              <a:off x="1410634" y="2662891"/>
              <a:ext cx="48857" cy="79559"/>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3" name="Freeform 339">
              <a:extLst>
                <a:ext uri="{FF2B5EF4-FFF2-40B4-BE49-F238E27FC236}">
                  <a16:creationId xmlns:a16="http://schemas.microsoft.com/office/drawing/2014/main" id="{3C3B7DA4-D4A6-4344-A7F9-00C0B3D1079E}"/>
                </a:ext>
              </a:extLst>
            </p:cNvPr>
            <p:cNvSpPr>
              <a:spLocks/>
            </p:cNvSpPr>
            <p:nvPr/>
          </p:nvSpPr>
          <p:spPr bwMode="auto">
            <a:xfrm>
              <a:off x="1442644" y="2723356"/>
              <a:ext cx="16847" cy="9547"/>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4" name="Freeform 340">
              <a:extLst>
                <a:ext uri="{FF2B5EF4-FFF2-40B4-BE49-F238E27FC236}">
                  <a16:creationId xmlns:a16="http://schemas.microsoft.com/office/drawing/2014/main" id="{3DB7376F-6ACD-46C5-A521-8625AE14BF8A}"/>
                </a:ext>
              </a:extLst>
            </p:cNvPr>
            <p:cNvSpPr>
              <a:spLocks/>
            </p:cNvSpPr>
            <p:nvPr/>
          </p:nvSpPr>
          <p:spPr bwMode="auto">
            <a:xfrm>
              <a:off x="1466230" y="2705853"/>
              <a:ext cx="28640" cy="33415"/>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5" name="Freeform 341">
              <a:extLst>
                <a:ext uri="{FF2B5EF4-FFF2-40B4-BE49-F238E27FC236}">
                  <a16:creationId xmlns:a16="http://schemas.microsoft.com/office/drawing/2014/main" id="{CE041786-DA7D-4A36-BFFB-FB717C4E73A5}"/>
                </a:ext>
              </a:extLst>
            </p:cNvPr>
            <p:cNvSpPr>
              <a:spLocks/>
            </p:cNvSpPr>
            <p:nvPr/>
          </p:nvSpPr>
          <p:spPr bwMode="auto">
            <a:xfrm>
              <a:off x="1638071" y="2269870"/>
              <a:ext cx="200482" cy="329374"/>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6" name="Freeform 342">
              <a:extLst>
                <a:ext uri="{FF2B5EF4-FFF2-40B4-BE49-F238E27FC236}">
                  <a16:creationId xmlns:a16="http://schemas.microsoft.com/office/drawing/2014/main" id="{637260A8-FC15-4935-BD59-699689458F3E}"/>
                </a:ext>
              </a:extLst>
            </p:cNvPr>
            <p:cNvSpPr>
              <a:spLocks/>
            </p:cNvSpPr>
            <p:nvPr/>
          </p:nvSpPr>
          <p:spPr bwMode="auto">
            <a:xfrm>
              <a:off x="1179827" y="2844285"/>
              <a:ext cx="230807" cy="219583"/>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7" name="Freeform 343">
              <a:extLst>
                <a:ext uri="{FF2B5EF4-FFF2-40B4-BE49-F238E27FC236}">
                  <a16:creationId xmlns:a16="http://schemas.microsoft.com/office/drawing/2014/main" id="{F93025AA-86A6-4325-A655-20C6D8212F0C}"/>
                </a:ext>
              </a:extLst>
            </p:cNvPr>
            <p:cNvSpPr>
              <a:spLocks/>
            </p:cNvSpPr>
            <p:nvPr/>
          </p:nvSpPr>
          <p:spPr bwMode="auto">
            <a:xfrm>
              <a:off x="1419057" y="3047956"/>
              <a:ext cx="15163" cy="39779"/>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8" name="Freeform 344">
              <a:extLst>
                <a:ext uri="{FF2B5EF4-FFF2-40B4-BE49-F238E27FC236}">
                  <a16:creationId xmlns:a16="http://schemas.microsoft.com/office/drawing/2014/main" id="{BCD9FAA3-B8E8-4091-BD43-4B7D6B05D278}"/>
                </a:ext>
              </a:extLst>
            </p:cNvPr>
            <p:cNvSpPr>
              <a:spLocks/>
            </p:cNvSpPr>
            <p:nvPr/>
          </p:nvSpPr>
          <p:spPr bwMode="auto">
            <a:xfrm>
              <a:off x="1370200" y="2742450"/>
              <a:ext cx="161733" cy="194124"/>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29" name="Freeform 345">
              <a:extLst>
                <a:ext uri="{FF2B5EF4-FFF2-40B4-BE49-F238E27FC236}">
                  <a16:creationId xmlns:a16="http://schemas.microsoft.com/office/drawing/2014/main" id="{1BE2B343-A09D-46F2-9FAD-710C22C13591}"/>
                </a:ext>
              </a:extLst>
            </p:cNvPr>
            <p:cNvSpPr>
              <a:spLocks/>
            </p:cNvSpPr>
            <p:nvPr/>
          </p:nvSpPr>
          <p:spPr bwMode="auto">
            <a:xfrm>
              <a:off x="1631333" y="3078188"/>
              <a:ext cx="114561" cy="125703"/>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0" name="Freeform 346">
              <a:extLst>
                <a:ext uri="{FF2B5EF4-FFF2-40B4-BE49-F238E27FC236}">
                  <a16:creationId xmlns:a16="http://schemas.microsoft.com/office/drawing/2014/main" id="{074459B3-B03B-44E6-9A62-9DE61A2268B6}"/>
                </a:ext>
              </a:extLst>
            </p:cNvPr>
            <p:cNvSpPr>
              <a:spLocks/>
            </p:cNvSpPr>
            <p:nvPr/>
          </p:nvSpPr>
          <p:spPr bwMode="auto">
            <a:xfrm>
              <a:off x="1693667" y="3224577"/>
              <a:ext cx="52226" cy="7956"/>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1" name="Freeform 347">
              <a:extLst>
                <a:ext uri="{FF2B5EF4-FFF2-40B4-BE49-F238E27FC236}">
                  <a16:creationId xmlns:a16="http://schemas.microsoft.com/office/drawing/2014/main" id="{DDBF5416-8D96-4F97-9A08-C0DCD3251F70}"/>
                </a:ext>
              </a:extLst>
            </p:cNvPr>
            <p:cNvSpPr>
              <a:spLocks/>
            </p:cNvSpPr>
            <p:nvPr/>
          </p:nvSpPr>
          <p:spPr bwMode="auto">
            <a:xfrm>
              <a:off x="1557205" y="2911115"/>
              <a:ext cx="121300" cy="70012"/>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2" name="Freeform 348">
              <a:extLst>
                <a:ext uri="{FF2B5EF4-FFF2-40B4-BE49-F238E27FC236}">
                  <a16:creationId xmlns:a16="http://schemas.microsoft.com/office/drawing/2014/main" id="{CE13BDB0-228E-4374-9BD1-9C043B414043}"/>
                </a:ext>
              </a:extLst>
            </p:cNvPr>
            <p:cNvSpPr>
              <a:spLocks/>
            </p:cNvSpPr>
            <p:nvPr/>
          </p:nvSpPr>
          <p:spPr bwMode="auto">
            <a:xfrm>
              <a:off x="2510758" y="3215030"/>
              <a:ext cx="535742" cy="58714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3" name="Freeform 349">
              <a:extLst>
                <a:ext uri="{FF2B5EF4-FFF2-40B4-BE49-F238E27FC236}">
                  <a16:creationId xmlns:a16="http://schemas.microsoft.com/office/drawing/2014/main" id="{74408E8C-77FB-484A-8459-CED5AA018DF3}"/>
                </a:ext>
              </a:extLst>
            </p:cNvPr>
            <p:cNvSpPr>
              <a:spLocks/>
            </p:cNvSpPr>
            <p:nvPr/>
          </p:nvSpPr>
          <p:spPr bwMode="auto">
            <a:xfrm>
              <a:off x="3007752" y="3851501"/>
              <a:ext cx="200482" cy="22753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4" name="Freeform 350">
              <a:extLst>
                <a:ext uri="{FF2B5EF4-FFF2-40B4-BE49-F238E27FC236}">
                  <a16:creationId xmlns:a16="http://schemas.microsoft.com/office/drawing/2014/main" id="{F985F6D1-BED3-472D-8B4C-24426050CD2C}"/>
                </a:ext>
              </a:extLst>
            </p:cNvPr>
            <p:cNvSpPr>
              <a:spLocks/>
            </p:cNvSpPr>
            <p:nvPr/>
          </p:nvSpPr>
          <p:spPr bwMode="auto">
            <a:xfrm>
              <a:off x="3196441" y="4083813"/>
              <a:ext cx="165103" cy="57282"/>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5" name="Freeform 351">
              <a:extLst>
                <a:ext uri="{FF2B5EF4-FFF2-40B4-BE49-F238E27FC236}">
                  <a16:creationId xmlns:a16="http://schemas.microsoft.com/office/drawing/2014/main" id="{82CD4747-1042-4DEA-8912-6EA9D54AA4F9}"/>
                </a:ext>
              </a:extLst>
            </p:cNvPr>
            <p:cNvSpPr>
              <a:spLocks/>
            </p:cNvSpPr>
            <p:nvPr/>
          </p:nvSpPr>
          <p:spPr bwMode="auto">
            <a:xfrm>
              <a:off x="3262145" y="3878551"/>
              <a:ext cx="180265" cy="16866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6" name="Freeform 352">
              <a:extLst>
                <a:ext uri="{FF2B5EF4-FFF2-40B4-BE49-F238E27FC236}">
                  <a16:creationId xmlns:a16="http://schemas.microsoft.com/office/drawing/2014/main" id="{692688A7-F556-46E2-B576-9B3E651F9750}"/>
                </a:ext>
              </a:extLst>
            </p:cNvPr>
            <p:cNvSpPr>
              <a:spLocks/>
            </p:cNvSpPr>
            <p:nvPr/>
          </p:nvSpPr>
          <p:spPr bwMode="auto">
            <a:xfrm>
              <a:off x="3405346" y="4133140"/>
              <a:ext cx="42118" cy="12729"/>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7" name="Freeform 353">
              <a:extLst>
                <a:ext uri="{FF2B5EF4-FFF2-40B4-BE49-F238E27FC236}">
                  <a16:creationId xmlns:a16="http://schemas.microsoft.com/office/drawing/2014/main" id="{013F7B2B-F081-4EFD-96F2-0CDD6889270D}"/>
                </a:ext>
              </a:extLst>
            </p:cNvPr>
            <p:cNvSpPr>
              <a:spLocks/>
            </p:cNvSpPr>
            <p:nvPr/>
          </p:nvSpPr>
          <p:spPr bwMode="auto">
            <a:xfrm>
              <a:off x="3442410" y="3927878"/>
              <a:ext cx="114561" cy="149571"/>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8" name="Freeform 354">
              <a:extLst>
                <a:ext uri="{FF2B5EF4-FFF2-40B4-BE49-F238E27FC236}">
                  <a16:creationId xmlns:a16="http://schemas.microsoft.com/office/drawing/2014/main" id="{E0DAB81A-293D-4220-985B-DA6BCEB77307}"/>
                </a:ext>
              </a:extLst>
            </p:cNvPr>
            <p:cNvSpPr>
              <a:spLocks/>
            </p:cNvSpPr>
            <p:nvPr/>
          </p:nvSpPr>
          <p:spPr bwMode="auto">
            <a:xfrm>
              <a:off x="3531701" y="4133140"/>
              <a:ext cx="64019" cy="38188"/>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39" name="Freeform 355">
              <a:extLst>
                <a:ext uri="{FF2B5EF4-FFF2-40B4-BE49-F238E27FC236}">
                  <a16:creationId xmlns:a16="http://schemas.microsoft.com/office/drawing/2014/main" id="{D329DF23-5DBF-4A17-879E-7A410DE2C5E7}"/>
                </a:ext>
              </a:extLst>
            </p:cNvPr>
            <p:cNvSpPr>
              <a:spLocks/>
            </p:cNvSpPr>
            <p:nvPr/>
          </p:nvSpPr>
          <p:spPr bwMode="auto">
            <a:xfrm>
              <a:off x="3597405" y="3921513"/>
              <a:ext cx="23586" cy="58874"/>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0" name="Freeform 356">
              <a:extLst>
                <a:ext uri="{FF2B5EF4-FFF2-40B4-BE49-F238E27FC236}">
                  <a16:creationId xmlns:a16="http://schemas.microsoft.com/office/drawing/2014/main" id="{A8C03199-0325-4BEF-A62D-249E972A655E}"/>
                </a:ext>
              </a:extLst>
            </p:cNvPr>
            <p:cNvSpPr>
              <a:spLocks/>
            </p:cNvSpPr>
            <p:nvPr/>
          </p:nvSpPr>
          <p:spPr bwMode="auto">
            <a:xfrm>
              <a:off x="3607513" y="4018575"/>
              <a:ext cx="52226" cy="19094"/>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1" name="Freeform 357">
              <a:extLst>
                <a:ext uri="{FF2B5EF4-FFF2-40B4-BE49-F238E27FC236}">
                  <a16:creationId xmlns:a16="http://schemas.microsoft.com/office/drawing/2014/main" id="{17F73EB8-0658-4171-A712-1490C7A5429C}"/>
                </a:ext>
              </a:extLst>
            </p:cNvPr>
            <p:cNvSpPr>
              <a:spLocks/>
            </p:cNvSpPr>
            <p:nvPr/>
          </p:nvSpPr>
          <p:spPr bwMode="auto">
            <a:xfrm>
              <a:off x="3661424" y="3972431"/>
              <a:ext cx="192058" cy="173438"/>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2" name="Freeform 358">
              <a:extLst>
                <a:ext uri="{FF2B5EF4-FFF2-40B4-BE49-F238E27FC236}">
                  <a16:creationId xmlns:a16="http://schemas.microsoft.com/office/drawing/2014/main" id="{283FECCB-BB42-4A9D-8D01-039F7C3DB962}"/>
                </a:ext>
              </a:extLst>
            </p:cNvPr>
            <p:cNvSpPr>
              <a:spLocks/>
            </p:cNvSpPr>
            <p:nvPr/>
          </p:nvSpPr>
          <p:spPr bwMode="auto">
            <a:xfrm>
              <a:off x="3666478" y="4106089"/>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3" name="Freeform 359">
              <a:extLst>
                <a:ext uri="{FF2B5EF4-FFF2-40B4-BE49-F238E27FC236}">
                  <a16:creationId xmlns:a16="http://schemas.microsoft.com/office/drawing/2014/main" id="{E63D5402-ECBC-4CCD-8D81-8FDF22EF29A6}"/>
                </a:ext>
              </a:extLst>
            </p:cNvPr>
            <p:cNvSpPr>
              <a:spLocks/>
            </p:cNvSpPr>
            <p:nvPr/>
          </p:nvSpPr>
          <p:spPr bwMode="auto">
            <a:xfrm>
              <a:off x="2071045" y="3122741"/>
              <a:ext cx="350422" cy="329374"/>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4" name="Freeform 360">
              <a:extLst>
                <a:ext uri="{FF2B5EF4-FFF2-40B4-BE49-F238E27FC236}">
                  <a16:creationId xmlns:a16="http://schemas.microsoft.com/office/drawing/2014/main" id="{14DB01EF-53EE-434C-9538-F5A944679252}"/>
                </a:ext>
              </a:extLst>
            </p:cNvPr>
            <p:cNvSpPr>
              <a:spLocks/>
            </p:cNvSpPr>
            <p:nvPr/>
          </p:nvSpPr>
          <p:spPr bwMode="auto">
            <a:xfrm>
              <a:off x="1969962" y="3184797"/>
              <a:ext cx="183635" cy="181394"/>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5" name="Freeform 361">
              <a:extLst>
                <a:ext uri="{FF2B5EF4-FFF2-40B4-BE49-F238E27FC236}">
                  <a16:creationId xmlns:a16="http://schemas.microsoft.com/office/drawing/2014/main" id="{B8AC0815-67A4-4F62-BD9F-C37613BE7C8D}"/>
                </a:ext>
              </a:extLst>
            </p:cNvPr>
            <p:cNvSpPr>
              <a:spLocks/>
            </p:cNvSpPr>
            <p:nvPr/>
          </p:nvSpPr>
          <p:spPr bwMode="auto">
            <a:xfrm>
              <a:off x="1385363" y="2947712"/>
              <a:ext cx="213960" cy="219583"/>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6" name="Freeform 362">
              <a:extLst>
                <a:ext uri="{FF2B5EF4-FFF2-40B4-BE49-F238E27FC236}">
                  <a16:creationId xmlns:a16="http://schemas.microsoft.com/office/drawing/2014/main" id="{00F6646D-9DC4-4602-8B3B-6B2A23143D18}"/>
                </a:ext>
              </a:extLst>
            </p:cNvPr>
            <p:cNvSpPr>
              <a:spLocks/>
            </p:cNvSpPr>
            <p:nvPr/>
          </p:nvSpPr>
          <p:spPr bwMode="auto">
            <a:xfrm>
              <a:off x="1412319" y="3089327"/>
              <a:ext cx="25271" cy="54100"/>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7" name="Freeform 363">
              <a:extLst>
                <a:ext uri="{FF2B5EF4-FFF2-40B4-BE49-F238E27FC236}">
                  <a16:creationId xmlns:a16="http://schemas.microsoft.com/office/drawing/2014/main" id="{311259DF-6D5F-41FB-8E1F-EE4B48540CF3}"/>
                </a:ext>
              </a:extLst>
            </p:cNvPr>
            <p:cNvSpPr>
              <a:spLocks/>
            </p:cNvSpPr>
            <p:nvPr/>
          </p:nvSpPr>
          <p:spPr bwMode="auto">
            <a:xfrm>
              <a:off x="1491501" y="3160930"/>
              <a:ext cx="55596" cy="35006"/>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8" name="Freeform 364">
              <a:extLst>
                <a:ext uri="{FF2B5EF4-FFF2-40B4-BE49-F238E27FC236}">
                  <a16:creationId xmlns:a16="http://schemas.microsoft.com/office/drawing/2014/main" id="{D862402A-5322-4779-9237-39B8B5F1E08E}"/>
                </a:ext>
              </a:extLst>
            </p:cNvPr>
            <p:cNvSpPr>
              <a:spLocks/>
            </p:cNvSpPr>
            <p:nvPr/>
          </p:nvSpPr>
          <p:spPr bwMode="auto">
            <a:xfrm>
              <a:off x="3639523" y="3262765"/>
              <a:ext cx="43803" cy="55691"/>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49" name="Freeform 365">
              <a:extLst>
                <a:ext uri="{FF2B5EF4-FFF2-40B4-BE49-F238E27FC236}">
                  <a16:creationId xmlns:a16="http://schemas.microsoft.com/office/drawing/2014/main" id="{E4A81CD8-7626-4225-A087-8C3069E9EA96}"/>
                </a:ext>
              </a:extLst>
            </p:cNvPr>
            <p:cNvSpPr>
              <a:spLocks/>
            </p:cNvSpPr>
            <p:nvPr/>
          </p:nvSpPr>
          <p:spPr bwMode="auto">
            <a:xfrm>
              <a:off x="3661424" y="3087736"/>
              <a:ext cx="207221" cy="182985"/>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0" name="Freeform 366">
              <a:extLst>
                <a:ext uri="{FF2B5EF4-FFF2-40B4-BE49-F238E27FC236}">
                  <a16:creationId xmlns:a16="http://schemas.microsoft.com/office/drawing/2014/main" id="{6708FEA2-86F3-4507-A6F1-5E9500C94F69}"/>
                </a:ext>
              </a:extLst>
            </p:cNvPr>
            <p:cNvSpPr>
              <a:spLocks/>
            </p:cNvSpPr>
            <p:nvPr/>
          </p:nvSpPr>
          <p:spPr bwMode="auto">
            <a:xfrm>
              <a:off x="3685010" y="3254809"/>
              <a:ext cx="43803" cy="33415"/>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1" name="Freeform 367">
              <a:extLst>
                <a:ext uri="{FF2B5EF4-FFF2-40B4-BE49-F238E27FC236}">
                  <a16:creationId xmlns:a16="http://schemas.microsoft.com/office/drawing/2014/main" id="{1A6951E7-A9D1-4E9A-B7FB-4F296C65D00D}"/>
                </a:ext>
              </a:extLst>
            </p:cNvPr>
            <p:cNvSpPr>
              <a:spLocks/>
            </p:cNvSpPr>
            <p:nvPr/>
          </p:nvSpPr>
          <p:spPr bwMode="auto">
            <a:xfrm>
              <a:off x="3826527" y="2990674"/>
              <a:ext cx="107822" cy="9706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2" name="Freeform 368">
              <a:extLst>
                <a:ext uri="{FF2B5EF4-FFF2-40B4-BE49-F238E27FC236}">
                  <a16:creationId xmlns:a16="http://schemas.microsoft.com/office/drawing/2014/main" id="{4ED18256-4171-429B-858C-8DB742FE9ECE}"/>
                </a:ext>
              </a:extLst>
            </p:cNvPr>
            <p:cNvSpPr>
              <a:spLocks/>
            </p:cNvSpPr>
            <p:nvPr/>
          </p:nvSpPr>
          <p:spPr bwMode="auto">
            <a:xfrm>
              <a:off x="3543494" y="3054321"/>
              <a:ext cx="114561" cy="12093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3" name="Freeform 369">
              <a:extLst>
                <a:ext uri="{FF2B5EF4-FFF2-40B4-BE49-F238E27FC236}">
                  <a16:creationId xmlns:a16="http://schemas.microsoft.com/office/drawing/2014/main" id="{B68BC4DC-4115-4672-90F8-411ED6BA5F3A}"/>
                </a:ext>
              </a:extLst>
            </p:cNvPr>
            <p:cNvSpPr>
              <a:spLocks/>
            </p:cNvSpPr>
            <p:nvPr/>
          </p:nvSpPr>
          <p:spPr bwMode="auto">
            <a:xfrm>
              <a:off x="3577188" y="3154565"/>
              <a:ext cx="60650" cy="9706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4" name="Freeform 370">
              <a:extLst>
                <a:ext uri="{FF2B5EF4-FFF2-40B4-BE49-F238E27FC236}">
                  <a16:creationId xmlns:a16="http://schemas.microsoft.com/office/drawing/2014/main" id="{79217D3B-2759-4EA3-A21B-AD819B09ADC7}"/>
                </a:ext>
              </a:extLst>
            </p:cNvPr>
            <p:cNvSpPr>
              <a:spLocks/>
            </p:cNvSpPr>
            <p:nvPr/>
          </p:nvSpPr>
          <p:spPr bwMode="auto">
            <a:xfrm>
              <a:off x="3100411" y="3507807"/>
              <a:ext cx="131408" cy="167074"/>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5" name="Freeform 371">
              <a:extLst>
                <a:ext uri="{FF2B5EF4-FFF2-40B4-BE49-F238E27FC236}">
                  <a16:creationId xmlns:a16="http://schemas.microsoft.com/office/drawing/2014/main" id="{8B9A37DA-B1D7-44DD-8DBC-7622820BA3A4}"/>
                </a:ext>
              </a:extLst>
            </p:cNvPr>
            <p:cNvSpPr>
              <a:spLocks/>
            </p:cNvSpPr>
            <p:nvPr/>
          </p:nvSpPr>
          <p:spPr bwMode="auto">
            <a:xfrm>
              <a:off x="1368516" y="2868153"/>
              <a:ext cx="8424" cy="17503"/>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6" name="Freeform 372">
              <a:extLst>
                <a:ext uri="{FF2B5EF4-FFF2-40B4-BE49-F238E27FC236}">
                  <a16:creationId xmlns:a16="http://schemas.microsoft.com/office/drawing/2014/main" id="{5FA27327-FC4F-4A13-8433-0DD8EF0E9488}"/>
                </a:ext>
              </a:extLst>
            </p:cNvPr>
            <p:cNvSpPr>
              <a:spLocks/>
            </p:cNvSpPr>
            <p:nvPr/>
          </p:nvSpPr>
          <p:spPr bwMode="auto">
            <a:xfrm>
              <a:off x="3100411" y="3833998"/>
              <a:ext cx="69074" cy="100244"/>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7" name="Freeform 373">
              <a:extLst>
                <a:ext uri="{FF2B5EF4-FFF2-40B4-BE49-F238E27FC236}">
                  <a16:creationId xmlns:a16="http://schemas.microsoft.com/office/drawing/2014/main" id="{7164D3CA-115E-4FFC-AD3C-C03C117DB7E1}"/>
                </a:ext>
              </a:extLst>
            </p:cNvPr>
            <p:cNvSpPr>
              <a:spLocks/>
            </p:cNvSpPr>
            <p:nvPr/>
          </p:nvSpPr>
          <p:spPr bwMode="auto">
            <a:xfrm>
              <a:off x="3273938" y="3824451"/>
              <a:ext cx="173527" cy="12093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8" name="Freeform 374">
              <a:extLst>
                <a:ext uri="{FF2B5EF4-FFF2-40B4-BE49-F238E27FC236}">
                  <a16:creationId xmlns:a16="http://schemas.microsoft.com/office/drawing/2014/main" id="{9640DC1E-9519-4470-AC86-E7DF1CC5EDB5}"/>
                </a:ext>
              </a:extLst>
            </p:cNvPr>
            <p:cNvSpPr>
              <a:spLocks/>
            </p:cNvSpPr>
            <p:nvPr/>
          </p:nvSpPr>
          <p:spPr bwMode="auto">
            <a:xfrm>
              <a:off x="2871289" y="2817235"/>
              <a:ext cx="581230" cy="2657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59" name="Freeform 375">
              <a:extLst>
                <a:ext uri="{FF2B5EF4-FFF2-40B4-BE49-F238E27FC236}">
                  <a16:creationId xmlns:a16="http://schemas.microsoft.com/office/drawing/2014/main" id="{2107F04F-2128-4DDB-B611-FB63A782B9D4}"/>
                </a:ext>
              </a:extLst>
            </p:cNvPr>
            <p:cNvSpPr>
              <a:spLocks/>
            </p:cNvSpPr>
            <p:nvPr/>
          </p:nvSpPr>
          <p:spPr bwMode="auto">
            <a:xfrm>
              <a:off x="2215932" y="3456889"/>
              <a:ext cx="141517" cy="173438"/>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0" name="Freeform 376">
              <a:extLst>
                <a:ext uri="{FF2B5EF4-FFF2-40B4-BE49-F238E27FC236}">
                  <a16:creationId xmlns:a16="http://schemas.microsoft.com/office/drawing/2014/main" id="{A0D8F3AE-65F3-4B50-A725-DD34CE595001}"/>
                </a:ext>
              </a:extLst>
            </p:cNvPr>
            <p:cNvSpPr>
              <a:spLocks/>
            </p:cNvSpPr>
            <p:nvPr/>
          </p:nvSpPr>
          <p:spPr bwMode="auto">
            <a:xfrm>
              <a:off x="2731457" y="3340733"/>
              <a:ext cx="144886" cy="82741"/>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1" name="Freeform 377">
              <a:extLst>
                <a:ext uri="{FF2B5EF4-FFF2-40B4-BE49-F238E27FC236}">
                  <a16:creationId xmlns:a16="http://schemas.microsoft.com/office/drawing/2014/main" id="{3BD93CC5-5C0F-48DF-A87B-320165BA494A}"/>
                </a:ext>
              </a:extLst>
            </p:cNvPr>
            <p:cNvSpPr>
              <a:spLocks/>
            </p:cNvSpPr>
            <p:nvPr/>
          </p:nvSpPr>
          <p:spPr bwMode="auto">
            <a:xfrm>
              <a:off x="1326398" y="2787003"/>
              <a:ext cx="65704" cy="68421"/>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2" name="Freeform 378">
              <a:extLst>
                <a:ext uri="{FF2B5EF4-FFF2-40B4-BE49-F238E27FC236}">
                  <a16:creationId xmlns:a16="http://schemas.microsoft.com/office/drawing/2014/main" id="{02062B0A-BD39-4619-9327-3DD00842992C}"/>
                </a:ext>
              </a:extLst>
            </p:cNvPr>
            <p:cNvSpPr>
              <a:spLocks/>
            </p:cNvSpPr>
            <p:nvPr/>
          </p:nvSpPr>
          <p:spPr bwMode="auto">
            <a:xfrm>
              <a:off x="4313412" y="4823711"/>
              <a:ext cx="143201" cy="14479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3" name="Freeform 379">
              <a:extLst>
                <a:ext uri="{FF2B5EF4-FFF2-40B4-BE49-F238E27FC236}">
                  <a16:creationId xmlns:a16="http://schemas.microsoft.com/office/drawing/2014/main" id="{C0349CF6-D09C-49D0-9DFF-96ABF47B4DAC}"/>
                </a:ext>
              </a:extLst>
            </p:cNvPr>
            <p:cNvSpPr>
              <a:spLocks/>
            </p:cNvSpPr>
            <p:nvPr/>
          </p:nvSpPr>
          <p:spPr bwMode="auto">
            <a:xfrm>
              <a:off x="4426289" y="4680505"/>
              <a:ext cx="106138" cy="160709"/>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4" name="Freeform 380">
              <a:extLst>
                <a:ext uri="{FF2B5EF4-FFF2-40B4-BE49-F238E27FC236}">
                  <a16:creationId xmlns:a16="http://schemas.microsoft.com/office/drawing/2014/main" id="{F582AB13-F637-415D-82BB-4984375156D9}"/>
                </a:ext>
              </a:extLst>
            </p:cNvPr>
            <p:cNvSpPr>
              <a:spLocks/>
            </p:cNvSpPr>
            <p:nvPr/>
          </p:nvSpPr>
          <p:spPr bwMode="auto">
            <a:xfrm>
              <a:off x="1355038" y="2231682"/>
              <a:ext cx="473407" cy="418480"/>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5" name="Freeform 381">
              <a:extLst>
                <a:ext uri="{FF2B5EF4-FFF2-40B4-BE49-F238E27FC236}">
                  <a16:creationId xmlns:a16="http://schemas.microsoft.com/office/drawing/2014/main" id="{0124ECA7-8D0D-4519-9F47-B0121EC6474A}"/>
                </a:ext>
              </a:extLst>
            </p:cNvPr>
            <p:cNvSpPr>
              <a:spLocks/>
            </p:cNvSpPr>
            <p:nvPr/>
          </p:nvSpPr>
          <p:spPr bwMode="auto">
            <a:xfrm>
              <a:off x="2379350" y="3187980"/>
              <a:ext cx="304935" cy="292777"/>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6" name="Freeform 382">
              <a:extLst>
                <a:ext uri="{FF2B5EF4-FFF2-40B4-BE49-F238E27FC236}">
                  <a16:creationId xmlns:a16="http://schemas.microsoft.com/office/drawing/2014/main" id="{DF247AFF-F621-40BF-B26A-F3B23BD5ACDB}"/>
                </a:ext>
              </a:extLst>
            </p:cNvPr>
            <p:cNvSpPr>
              <a:spLocks/>
            </p:cNvSpPr>
            <p:nvPr/>
          </p:nvSpPr>
          <p:spPr bwMode="auto">
            <a:xfrm>
              <a:off x="3850113" y="4016984"/>
              <a:ext cx="183635" cy="154344"/>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7" name="Freeform 383">
              <a:extLst>
                <a:ext uri="{FF2B5EF4-FFF2-40B4-BE49-F238E27FC236}">
                  <a16:creationId xmlns:a16="http://schemas.microsoft.com/office/drawing/2014/main" id="{C50B262D-0768-4367-A272-B58791D46D6B}"/>
                </a:ext>
              </a:extLst>
            </p:cNvPr>
            <p:cNvSpPr>
              <a:spLocks/>
            </p:cNvSpPr>
            <p:nvPr/>
          </p:nvSpPr>
          <p:spPr bwMode="auto">
            <a:xfrm>
              <a:off x="3983206" y="4048807"/>
              <a:ext cx="75813" cy="39779"/>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8" name="Freeform 384">
              <a:extLst>
                <a:ext uri="{FF2B5EF4-FFF2-40B4-BE49-F238E27FC236}">
                  <a16:creationId xmlns:a16="http://schemas.microsoft.com/office/drawing/2014/main" id="{5EB6E59A-E720-4384-856B-3C86B4B767E6}"/>
                </a:ext>
              </a:extLst>
            </p:cNvPr>
            <p:cNvSpPr>
              <a:spLocks/>
            </p:cNvSpPr>
            <p:nvPr/>
          </p:nvSpPr>
          <p:spPr bwMode="auto">
            <a:xfrm>
              <a:off x="4028694" y="4018575"/>
              <a:ext cx="38749" cy="39779"/>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69" name="Freeform 385">
              <a:extLst>
                <a:ext uri="{FF2B5EF4-FFF2-40B4-BE49-F238E27FC236}">
                  <a16:creationId xmlns:a16="http://schemas.microsoft.com/office/drawing/2014/main" id="{E621A6C2-1723-4E08-A254-52DB1C4A7BB1}"/>
                </a:ext>
              </a:extLst>
            </p:cNvPr>
            <p:cNvSpPr>
              <a:spLocks/>
            </p:cNvSpPr>
            <p:nvPr/>
          </p:nvSpPr>
          <p:spPr bwMode="auto">
            <a:xfrm>
              <a:off x="3410400" y="3736936"/>
              <a:ext cx="43803" cy="57282"/>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0" name="Freeform 386">
              <a:extLst>
                <a:ext uri="{FF2B5EF4-FFF2-40B4-BE49-F238E27FC236}">
                  <a16:creationId xmlns:a16="http://schemas.microsoft.com/office/drawing/2014/main" id="{D6FA50DF-947D-49EE-AAB6-9E6E1491475B}"/>
                </a:ext>
              </a:extLst>
            </p:cNvPr>
            <p:cNvSpPr>
              <a:spLocks/>
            </p:cNvSpPr>
            <p:nvPr/>
          </p:nvSpPr>
          <p:spPr bwMode="auto">
            <a:xfrm>
              <a:off x="3460942" y="3588957"/>
              <a:ext cx="75813" cy="122521"/>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1" name="Freeform 387">
              <a:extLst>
                <a:ext uri="{FF2B5EF4-FFF2-40B4-BE49-F238E27FC236}">
                  <a16:creationId xmlns:a16="http://schemas.microsoft.com/office/drawing/2014/main" id="{0D268FE8-065D-492B-9F02-B9FDA9803726}"/>
                </a:ext>
              </a:extLst>
            </p:cNvPr>
            <p:cNvSpPr>
              <a:spLocks/>
            </p:cNvSpPr>
            <p:nvPr/>
          </p:nvSpPr>
          <p:spPr bwMode="auto">
            <a:xfrm>
              <a:off x="3467681" y="3692383"/>
              <a:ext cx="20217" cy="25459"/>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2" name="Freeform 388">
              <a:extLst>
                <a:ext uri="{FF2B5EF4-FFF2-40B4-BE49-F238E27FC236}">
                  <a16:creationId xmlns:a16="http://schemas.microsoft.com/office/drawing/2014/main" id="{55F7682C-C36C-4A7A-8836-3275BB0DE4B8}"/>
                </a:ext>
              </a:extLst>
            </p:cNvPr>
            <p:cNvSpPr>
              <a:spLocks/>
            </p:cNvSpPr>
            <p:nvPr/>
          </p:nvSpPr>
          <p:spPr bwMode="auto">
            <a:xfrm>
              <a:off x="3496321" y="3724207"/>
              <a:ext cx="20217" cy="31824"/>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3" name="Freeform 389">
              <a:extLst>
                <a:ext uri="{FF2B5EF4-FFF2-40B4-BE49-F238E27FC236}">
                  <a16:creationId xmlns:a16="http://schemas.microsoft.com/office/drawing/2014/main" id="{00B7A258-BCBE-45F8-82C4-69FB7A02F033}"/>
                </a:ext>
              </a:extLst>
            </p:cNvPr>
            <p:cNvSpPr>
              <a:spLocks/>
            </p:cNvSpPr>
            <p:nvPr/>
          </p:nvSpPr>
          <p:spPr bwMode="auto">
            <a:xfrm>
              <a:off x="3499691" y="3767169"/>
              <a:ext cx="79182" cy="84332"/>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4" name="Freeform 390">
              <a:extLst>
                <a:ext uri="{FF2B5EF4-FFF2-40B4-BE49-F238E27FC236}">
                  <a16:creationId xmlns:a16="http://schemas.microsoft.com/office/drawing/2014/main" id="{0BF008F9-121D-4532-8A96-33B9700458FE}"/>
                </a:ext>
              </a:extLst>
            </p:cNvPr>
            <p:cNvSpPr>
              <a:spLocks/>
            </p:cNvSpPr>
            <p:nvPr/>
          </p:nvSpPr>
          <p:spPr bwMode="auto">
            <a:xfrm>
              <a:off x="3508114" y="3748074"/>
              <a:ext cx="18532" cy="33415"/>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5" name="Freeform 391">
              <a:extLst>
                <a:ext uri="{FF2B5EF4-FFF2-40B4-BE49-F238E27FC236}">
                  <a16:creationId xmlns:a16="http://schemas.microsoft.com/office/drawing/2014/main" id="{66FA3FBD-1962-47EC-A77B-C0307BF73138}"/>
                </a:ext>
              </a:extLst>
            </p:cNvPr>
            <p:cNvSpPr>
              <a:spLocks/>
            </p:cNvSpPr>
            <p:nvPr/>
          </p:nvSpPr>
          <p:spPr bwMode="auto">
            <a:xfrm>
              <a:off x="1518456" y="2745632"/>
              <a:ext cx="185320" cy="151162"/>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6" name="Freeform 392">
              <a:extLst>
                <a:ext uri="{FF2B5EF4-FFF2-40B4-BE49-F238E27FC236}">
                  <a16:creationId xmlns:a16="http://schemas.microsoft.com/office/drawing/2014/main" id="{5DEF042A-F79A-4C36-BD9C-0E7BCE7ECFE2}"/>
                </a:ext>
              </a:extLst>
            </p:cNvPr>
            <p:cNvSpPr>
              <a:spLocks/>
            </p:cNvSpPr>
            <p:nvPr/>
          </p:nvSpPr>
          <p:spPr bwMode="auto">
            <a:xfrm>
              <a:off x="1093906" y="3078188"/>
              <a:ext cx="55596" cy="109791"/>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7" name="Freeform 393">
              <a:extLst>
                <a:ext uri="{FF2B5EF4-FFF2-40B4-BE49-F238E27FC236}">
                  <a16:creationId xmlns:a16="http://schemas.microsoft.com/office/drawing/2014/main" id="{8E64D2BF-ABB5-420B-8B3D-03CAA61C0AB7}"/>
                </a:ext>
              </a:extLst>
            </p:cNvPr>
            <p:cNvSpPr>
              <a:spLocks/>
            </p:cNvSpPr>
            <p:nvPr/>
          </p:nvSpPr>
          <p:spPr bwMode="auto">
            <a:xfrm>
              <a:off x="1631333" y="2917479"/>
              <a:ext cx="175211" cy="111382"/>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8" name="Freeform 394">
              <a:extLst>
                <a:ext uri="{FF2B5EF4-FFF2-40B4-BE49-F238E27FC236}">
                  <a16:creationId xmlns:a16="http://schemas.microsoft.com/office/drawing/2014/main" id="{1C831313-7888-48FC-8FBC-B9A4D855A211}"/>
                </a:ext>
              </a:extLst>
            </p:cNvPr>
            <p:cNvSpPr>
              <a:spLocks/>
            </p:cNvSpPr>
            <p:nvPr/>
          </p:nvSpPr>
          <p:spPr bwMode="auto">
            <a:xfrm>
              <a:off x="1895834" y="3299362"/>
              <a:ext cx="387486" cy="351650"/>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79" name="Freeform 395">
              <a:extLst>
                <a:ext uri="{FF2B5EF4-FFF2-40B4-BE49-F238E27FC236}">
                  <a16:creationId xmlns:a16="http://schemas.microsoft.com/office/drawing/2014/main" id="{5D0534D2-8490-4077-BDDB-83193DD16ACB}"/>
                </a:ext>
              </a:extLst>
            </p:cNvPr>
            <p:cNvSpPr>
              <a:spLocks/>
            </p:cNvSpPr>
            <p:nvPr/>
          </p:nvSpPr>
          <p:spPr bwMode="auto">
            <a:xfrm>
              <a:off x="1621224" y="1970729"/>
              <a:ext cx="3130216" cy="1102686"/>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0" name="Freeform 396">
              <a:extLst>
                <a:ext uri="{FF2B5EF4-FFF2-40B4-BE49-F238E27FC236}">
                  <a16:creationId xmlns:a16="http://schemas.microsoft.com/office/drawing/2014/main" id="{FC5AF904-24B7-444C-9849-E32E2088CFBC}"/>
                </a:ext>
              </a:extLst>
            </p:cNvPr>
            <p:cNvSpPr>
              <a:spLocks/>
            </p:cNvSpPr>
            <p:nvPr/>
          </p:nvSpPr>
          <p:spPr bwMode="auto">
            <a:xfrm>
              <a:off x="2116533" y="1827522"/>
              <a:ext cx="90975" cy="44553"/>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1" name="Freeform 397">
              <a:extLst>
                <a:ext uri="{FF2B5EF4-FFF2-40B4-BE49-F238E27FC236}">
                  <a16:creationId xmlns:a16="http://schemas.microsoft.com/office/drawing/2014/main" id="{B701FA1E-6707-4E07-9560-1241A2414FC8}"/>
                </a:ext>
              </a:extLst>
            </p:cNvPr>
            <p:cNvSpPr>
              <a:spLocks/>
            </p:cNvSpPr>
            <p:nvPr/>
          </p:nvSpPr>
          <p:spPr bwMode="auto">
            <a:xfrm>
              <a:off x="2143488" y="2290555"/>
              <a:ext cx="37064" cy="22276"/>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2" name="Freeform 398">
              <a:extLst>
                <a:ext uri="{FF2B5EF4-FFF2-40B4-BE49-F238E27FC236}">
                  <a16:creationId xmlns:a16="http://schemas.microsoft.com/office/drawing/2014/main" id="{429C70E6-6914-40D4-A0B2-4846784BE296}"/>
                </a:ext>
              </a:extLst>
            </p:cNvPr>
            <p:cNvSpPr>
              <a:spLocks/>
            </p:cNvSpPr>
            <p:nvPr/>
          </p:nvSpPr>
          <p:spPr bwMode="auto">
            <a:xfrm>
              <a:off x="2207508" y="2152123"/>
              <a:ext cx="111192" cy="92288"/>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3" name="Freeform 399">
              <a:extLst>
                <a:ext uri="{FF2B5EF4-FFF2-40B4-BE49-F238E27FC236}">
                  <a16:creationId xmlns:a16="http://schemas.microsoft.com/office/drawing/2014/main" id="{BB35D80D-C0D6-4B18-AFFA-317C60C0E7B9}"/>
                </a:ext>
              </a:extLst>
            </p:cNvPr>
            <p:cNvSpPr>
              <a:spLocks/>
            </p:cNvSpPr>
            <p:nvPr/>
          </p:nvSpPr>
          <p:spPr bwMode="auto">
            <a:xfrm>
              <a:off x="2244572" y="2002552"/>
              <a:ext cx="283034" cy="149571"/>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4" name="Freeform 400">
              <a:extLst>
                <a:ext uri="{FF2B5EF4-FFF2-40B4-BE49-F238E27FC236}">
                  <a16:creationId xmlns:a16="http://schemas.microsoft.com/office/drawing/2014/main" id="{C07777D0-FC08-4125-89FE-F961F7232265}"/>
                </a:ext>
              </a:extLst>
            </p:cNvPr>
            <p:cNvSpPr>
              <a:spLocks/>
            </p:cNvSpPr>
            <p:nvPr/>
          </p:nvSpPr>
          <p:spPr bwMode="auto">
            <a:xfrm>
              <a:off x="2407990" y="1805246"/>
              <a:ext cx="53911" cy="30232"/>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5" name="Freeform 401">
              <a:extLst>
                <a:ext uri="{FF2B5EF4-FFF2-40B4-BE49-F238E27FC236}">
                  <a16:creationId xmlns:a16="http://schemas.microsoft.com/office/drawing/2014/main" id="{1402A718-6662-4751-B3D6-65C495C05BB7}"/>
                </a:ext>
              </a:extLst>
            </p:cNvPr>
            <p:cNvSpPr>
              <a:spLocks/>
            </p:cNvSpPr>
            <p:nvPr/>
          </p:nvSpPr>
          <p:spPr bwMode="auto">
            <a:xfrm>
              <a:off x="2930254" y="1865711"/>
              <a:ext cx="48857" cy="19094"/>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6" name="Freeform 402">
              <a:extLst>
                <a:ext uri="{FF2B5EF4-FFF2-40B4-BE49-F238E27FC236}">
                  <a16:creationId xmlns:a16="http://schemas.microsoft.com/office/drawing/2014/main" id="{7D73006E-4F82-4C2E-81A5-1AC43929FE11}"/>
                </a:ext>
              </a:extLst>
            </p:cNvPr>
            <p:cNvSpPr>
              <a:spLocks/>
            </p:cNvSpPr>
            <p:nvPr/>
          </p:nvSpPr>
          <p:spPr bwMode="auto">
            <a:xfrm>
              <a:off x="2940363" y="1811611"/>
              <a:ext cx="116246" cy="55691"/>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7" name="Freeform 403">
              <a:extLst>
                <a:ext uri="{FF2B5EF4-FFF2-40B4-BE49-F238E27FC236}">
                  <a16:creationId xmlns:a16="http://schemas.microsoft.com/office/drawing/2014/main" id="{04399E8C-D2E8-4510-97C7-B5C97DF34A82}"/>
                </a:ext>
              </a:extLst>
            </p:cNvPr>
            <p:cNvSpPr>
              <a:spLocks/>
            </p:cNvSpPr>
            <p:nvPr/>
          </p:nvSpPr>
          <p:spPr bwMode="auto">
            <a:xfrm>
              <a:off x="2963949" y="1860937"/>
              <a:ext cx="131408" cy="63647"/>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8" name="Freeform 404">
              <a:extLst>
                <a:ext uri="{FF2B5EF4-FFF2-40B4-BE49-F238E27FC236}">
                  <a16:creationId xmlns:a16="http://schemas.microsoft.com/office/drawing/2014/main" id="{C20E09BE-791F-4910-963C-2E277CEAA5DE}"/>
                </a:ext>
              </a:extLst>
            </p:cNvPr>
            <p:cNvSpPr>
              <a:spLocks/>
            </p:cNvSpPr>
            <p:nvPr/>
          </p:nvSpPr>
          <p:spPr bwMode="auto">
            <a:xfrm>
              <a:off x="3086934" y="1892761"/>
              <a:ext cx="109507" cy="66829"/>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89" name="Freeform 405">
              <a:extLst>
                <a:ext uri="{FF2B5EF4-FFF2-40B4-BE49-F238E27FC236}">
                  <a16:creationId xmlns:a16="http://schemas.microsoft.com/office/drawing/2014/main" id="{F9C0FF0B-B63F-4802-91CF-7C3B4A7E0D77}"/>
                </a:ext>
              </a:extLst>
            </p:cNvPr>
            <p:cNvSpPr>
              <a:spLocks/>
            </p:cNvSpPr>
            <p:nvPr/>
          </p:nvSpPr>
          <p:spPr bwMode="auto">
            <a:xfrm>
              <a:off x="3765877" y="2032784"/>
              <a:ext cx="124670" cy="63647"/>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0" name="Freeform 406">
              <a:extLst>
                <a:ext uri="{FF2B5EF4-FFF2-40B4-BE49-F238E27FC236}">
                  <a16:creationId xmlns:a16="http://schemas.microsoft.com/office/drawing/2014/main" id="{25A25123-D6A3-48E1-A8B1-F69206D64975}"/>
                </a:ext>
              </a:extLst>
            </p:cNvPr>
            <p:cNvSpPr>
              <a:spLocks/>
            </p:cNvSpPr>
            <p:nvPr/>
          </p:nvSpPr>
          <p:spPr bwMode="auto">
            <a:xfrm>
              <a:off x="3853483" y="2035967"/>
              <a:ext cx="75813" cy="42962"/>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1" name="Freeform 407">
              <a:extLst>
                <a:ext uri="{FF2B5EF4-FFF2-40B4-BE49-F238E27FC236}">
                  <a16:creationId xmlns:a16="http://schemas.microsoft.com/office/drawing/2014/main" id="{61F41958-1C22-407F-A2CA-9E2EB9D4B84A}"/>
                </a:ext>
              </a:extLst>
            </p:cNvPr>
            <p:cNvSpPr>
              <a:spLocks/>
            </p:cNvSpPr>
            <p:nvPr/>
          </p:nvSpPr>
          <p:spPr bwMode="auto">
            <a:xfrm>
              <a:off x="3861906" y="2756770"/>
              <a:ext cx="53911" cy="219583"/>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2" name="Freeform 408">
              <a:extLst>
                <a:ext uri="{FF2B5EF4-FFF2-40B4-BE49-F238E27FC236}">
                  <a16:creationId xmlns:a16="http://schemas.microsoft.com/office/drawing/2014/main" id="{1CD1EDFE-39DF-40E0-8E04-EAEB08CBE829}"/>
                </a:ext>
              </a:extLst>
            </p:cNvPr>
            <p:cNvSpPr>
              <a:spLocks/>
            </p:cNvSpPr>
            <p:nvPr/>
          </p:nvSpPr>
          <p:spPr bwMode="auto">
            <a:xfrm>
              <a:off x="3944458" y="2059834"/>
              <a:ext cx="84236" cy="31824"/>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3" name="Freeform 409">
              <a:extLst>
                <a:ext uri="{FF2B5EF4-FFF2-40B4-BE49-F238E27FC236}">
                  <a16:creationId xmlns:a16="http://schemas.microsoft.com/office/drawing/2014/main" id="{95EEEECB-A0AD-4ABA-9D89-A2796537DB59}"/>
                </a:ext>
              </a:extLst>
            </p:cNvPr>
            <p:cNvSpPr>
              <a:spLocks/>
            </p:cNvSpPr>
            <p:nvPr/>
          </p:nvSpPr>
          <p:spPr bwMode="auto">
            <a:xfrm>
              <a:off x="1097275" y="3033635"/>
              <a:ext cx="224068" cy="178212"/>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4" name="Freeform 410">
              <a:extLst>
                <a:ext uri="{FF2B5EF4-FFF2-40B4-BE49-F238E27FC236}">
                  <a16:creationId xmlns:a16="http://schemas.microsoft.com/office/drawing/2014/main" id="{A22606D5-3CD3-4718-8CF2-25DE21E11B2A}"/>
                </a:ext>
              </a:extLst>
            </p:cNvPr>
            <p:cNvSpPr>
              <a:spLocks/>
            </p:cNvSpPr>
            <p:nvPr/>
          </p:nvSpPr>
          <p:spPr bwMode="auto">
            <a:xfrm>
              <a:off x="1459491" y="1865711"/>
              <a:ext cx="193743" cy="151162"/>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5" name="Freeform 411">
              <a:extLst>
                <a:ext uri="{FF2B5EF4-FFF2-40B4-BE49-F238E27FC236}">
                  <a16:creationId xmlns:a16="http://schemas.microsoft.com/office/drawing/2014/main" id="{D11854AF-FE64-42C8-BD4A-23E7C5E5AFF1}"/>
                </a:ext>
              </a:extLst>
            </p:cNvPr>
            <p:cNvSpPr>
              <a:spLocks/>
            </p:cNvSpPr>
            <p:nvPr/>
          </p:nvSpPr>
          <p:spPr bwMode="auto">
            <a:xfrm>
              <a:off x="1584160" y="1845025"/>
              <a:ext cx="175211" cy="63647"/>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6" name="Freeform 412">
              <a:extLst>
                <a:ext uri="{FF2B5EF4-FFF2-40B4-BE49-F238E27FC236}">
                  <a16:creationId xmlns:a16="http://schemas.microsoft.com/office/drawing/2014/main" id="{97EB732B-5830-481B-9A1F-299AC01DD049}"/>
                </a:ext>
              </a:extLst>
            </p:cNvPr>
            <p:cNvSpPr>
              <a:spLocks/>
            </p:cNvSpPr>
            <p:nvPr/>
          </p:nvSpPr>
          <p:spPr bwMode="auto">
            <a:xfrm>
              <a:off x="1644810" y="1948452"/>
              <a:ext cx="74128" cy="41371"/>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7" name="Freeform 413">
              <a:extLst>
                <a:ext uri="{FF2B5EF4-FFF2-40B4-BE49-F238E27FC236}">
                  <a16:creationId xmlns:a16="http://schemas.microsoft.com/office/drawing/2014/main" id="{CDB0FE74-40E6-4879-AD0B-E9321D36D69B}"/>
                </a:ext>
              </a:extLst>
            </p:cNvPr>
            <p:cNvSpPr>
              <a:spLocks/>
            </p:cNvSpPr>
            <p:nvPr/>
          </p:nvSpPr>
          <p:spPr bwMode="auto">
            <a:xfrm>
              <a:off x="1467914" y="2304876"/>
              <a:ext cx="235861" cy="423253"/>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8" name="Freeform 414">
              <a:extLst>
                <a:ext uri="{FF2B5EF4-FFF2-40B4-BE49-F238E27FC236}">
                  <a16:creationId xmlns:a16="http://schemas.microsoft.com/office/drawing/2014/main" id="{111CBE02-27A9-4271-B582-DB73AA5ACC60}"/>
                </a:ext>
              </a:extLst>
            </p:cNvPr>
            <p:cNvSpPr>
              <a:spLocks/>
            </p:cNvSpPr>
            <p:nvPr/>
          </p:nvSpPr>
          <p:spPr bwMode="auto">
            <a:xfrm>
              <a:off x="1371885" y="2933391"/>
              <a:ext cx="80867" cy="44553"/>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199" name="Freeform 415">
              <a:extLst>
                <a:ext uri="{FF2B5EF4-FFF2-40B4-BE49-F238E27FC236}">
                  <a16:creationId xmlns:a16="http://schemas.microsoft.com/office/drawing/2014/main" id="{B32D8D11-E981-42DD-95D1-8499E5FB4928}"/>
                </a:ext>
              </a:extLst>
            </p:cNvPr>
            <p:cNvSpPr>
              <a:spLocks/>
            </p:cNvSpPr>
            <p:nvPr/>
          </p:nvSpPr>
          <p:spPr bwMode="auto">
            <a:xfrm>
              <a:off x="1912681" y="3186389"/>
              <a:ext cx="131408" cy="109791"/>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0" name="Freeform 416">
              <a:extLst>
                <a:ext uri="{FF2B5EF4-FFF2-40B4-BE49-F238E27FC236}">
                  <a16:creationId xmlns:a16="http://schemas.microsoft.com/office/drawing/2014/main" id="{F20446DD-A70F-4339-A08C-A5C48893D2AF}"/>
                </a:ext>
              </a:extLst>
            </p:cNvPr>
            <p:cNvSpPr>
              <a:spLocks/>
            </p:cNvSpPr>
            <p:nvPr/>
          </p:nvSpPr>
          <p:spPr bwMode="auto">
            <a:xfrm>
              <a:off x="3049870" y="3544404"/>
              <a:ext cx="146571" cy="307097"/>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1" name="Freeform 417">
              <a:extLst>
                <a:ext uri="{FF2B5EF4-FFF2-40B4-BE49-F238E27FC236}">
                  <a16:creationId xmlns:a16="http://schemas.microsoft.com/office/drawing/2014/main" id="{3BB713EB-634B-48FB-A635-BC450FC547D1}"/>
                </a:ext>
              </a:extLst>
            </p:cNvPr>
            <p:cNvSpPr>
              <a:spLocks/>
            </p:cNvSpPr>
            <p:nvPr/>
          </p:nvSpPr>
          <p:spPr bwMode="auto">
            <a:xfrm>
              <a:off x="2197400" y="3429839"/>
              <a:ext cx="96029" cy="73194"/>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2" name="Freeform 418">
              <a:extLst>
                <a:ext uri="{FF2B5EF4-FFF2-40B4-BE49-F238E27FC236}">
                  <a16:creationId xmlns:a16="http://schemas.microsoft.com/office/drawing/2014/main" id="{DDD506B8-F525-432C-82D4-C81EB243F9B2}"/>
                </a:ext>
              </a:extLst>
            </p:cNvPr>
            <p:cNvSpPr>
              <a:spLocks/>
            </p:cNvSpPr>
            <p:nvPr/>
          </p:nvSpPr>
          <p:spPr bwMode="auto">
            <a:xfrm>
              <a:off x="1397156" y="3187980"/>
              <a:ext cx="70758" cy="152753"/>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3" name="Freeform 419">
              <a:extLst>
                <a:ext uri="{FF2B5EF4-FFF2-40B4-BE49-F238E27FC236}">
                  <a16:creationId xmlns:a16="http://schemas.microsoft.com/office/drawing/2014/main" id="{F27B8BB2-F5DA-4A1C-968B-E999BA570151}"/>
                </a:ext>
              </a:extLst>
            </p:cNvPr>
            <p:cNvSpPr>
              <a:spLocks/>
            </p:cNvSpPr>
            <p:nvPr/>
          </p:nvSpPr>
          <p:spPr bwMode="auto">
            <a:xfrm>
              <a:off x="1739155" y="3075006"/>
              <a:ext cx="52226" cy="42962"/>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4" name="Freeform 420">
              <a:extLst>
                <a:ext uri="{FF2B5EF4-FFF2-40B4-BE49-F238E27FC236}">
                  <a16:creationId xmlns:a16="http://schemas.microsoft.com/office/drawing/2014/main" id="{A8411B5C-28C9-4D0B-B7B8-91270530D55A}"/>
                </a:ext>
              </a:extLst>
            </p:cNvPr>
            <p:cNvSpPr>
              <a:spLocks/>
            </p:cNvSpPr>
            <p:nvPr/>
          </p:nvSpPr>
          <p:spPr bwMode="auto">
            <a:xfrm>
              <a:off x="1745894" y="3071824"/>
              <a:ext cx="338629" cy="14320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5" name="Freeform 421">
              <a:extLst>
                <a:ext uri="{FF2B5EF4-FFF2-40B4-BE49-F238E27FC236}">
                  <a16:creationId xmlns:a16="http://schemas.microsoft.com/office/drawing/2014/main" id="{355DCF65-884B-4553-AF40-1623B40A143A}"/>
                </a:ext>
              </a:extLst>
            </p:cNvPr>
            <p:cNvSpPr>
              <a:spLocks/>
            </p:cNvSpPr>
            <p:nvPr/>
          </p:nvSpPr>
          <p:spPr bwMode="auto">
            <a:xfrm>
              <a:off x="1077059" y="2736085"/>
              <a:ext cx="72443" cy="93880"/>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6" name="Freeform 422">
              <a:extLst>
                <a:ext uri="{FF2B5EF4-FFF2-40B4-BE49-F238E27FC236}">
                  <a16:creationId xmlns:a16="http://schemas.microsoft.com/office/drawing/2014/main" id="{182973D9-501E-4541-8F57-D95C3610BFD3}"/>
                </a:ext>
              </a:extLst>
            </p:cNvPr>
            <p:cNvSpPr>
              <a:spLocks/>
            </p:cNvSpPr>
            <p:nvPr/>
          </p:nvSpPr>
          <p:spPr bwMode="auto">
            <a:xfrm>
              <a:off x="1115807" y="2729720"/>
              <a:ext cx="45488" cy="36597"/>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7" name="Freeform 423">
              <a:extLst>
                <a:ext uri="{FF2B5EF4-FFF2-40B4-BE49-F238E27FC236}">
                  <a16:creationId xmlns:a16="http://schemas.microsoft.com/office/drawing/2014/main" id="{FEFB5056-C5F0-4C22-8847-D872622C16B9}"/>
                </a:ext>
              </a:extLst>
            </p:cNvPr>
            <p:cNvSpPr>
              <a:spLocks/>
            </p:cNvSpPr>
            <p:nvPr/>
          </p:nvSpPr>
          <p:spPr bwMode="auto">
            <a:xfrm>
              <a:off x="1136024" y="2646979"/>
              <a:ext cx="13478" cy="14321"/>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8" name="Freeform 424">
              <a:extLst>
                <a:ext uri="{FF2B5EF4-FFF2-40B4-BE49-F238E27FC236}">
                  <a16:creationId xmlns:a16="http://schemas.microsoft.com/office/drawing/2014/main" id="{889D44F8-60E0-457E-A5F0-CD7F587198AC}"/>
                </a:ext>
              </a:extLst>
            </p:cNvPr>
            <p:cNvSpPr>
              <a:spLocks/>
            </p:cNvSpPr>
            <p:nvPr/>
          </p:nvSpPr>
          <p:spPr bwMode="auto">
            <a:xfrm>
              <a:off x="1141078" y="2662891"/>
              <a:ext cx="10108" cy="1113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09" name="Freeform 425">
              <a:extLst>
                <a:ext uri="{FF2B5EF4-FFF2-40B4-BE49-F238E27FC236}">
                  <a16:creationId xmlns:a16="http://schemas.microsoft.com/office/drawing/2014/main" id="{5933D794-1285-49C8-B9F1-BD84FF0D840F}"/>
                </a:ext>
              </a:extLst>
            </p:cNvPr>
            <p:cNvSpPr>
              <a:spLocks/>
            </p:cNvSpPr>
            <p:nvPr/>
          </p:nvSpPr>
          <p:spPr bwMode="auto">
            <a:xfrm>
              <a:off x="1151186" y="2637432"/>
              <a:ext cx="143201" cy="237086"/>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0" name="Freeform 426">
              <a:extLst>
                <a:ext uri="{FF2B5EF4-FFF2-40B4-BE49-F238E27FC236}">
                  <a16:creationId xmlns:a16="http://schemas.microsoft.com/office/drawing/2014/main" id="{53D4E7C0-2A67-43ED-9EA6-FDE3DF73B523}"/>
                </a:ext>
              </a:extLst>
            </p:cNvPr>
            <p:cNvSpPr>
              <a:spLocks/>
            </p:cNvSpPr>
            <p:nvPr/>
          </p:nvSpPr>
          <p:spPr bwMode="auto">
            <a:xfrm>
              <a:off x="4709322" y="2483088"/>
              <a:ext cx="55596" cy="19094"/>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1" name="Freeform 427">
              <a:extLst>
                <a:ext uri="{FF2B5EF4-FFF2-40B4-BE49-F238E27FC236}">
                  <a16:creationId xmlns:a16="http://schemas.microsoft.com/office/drawing/2014/main" id="{8EA560D5-82CB-4FC4-9730-0E74DE759427}"/>
                </a:ext>
              </a:extLst>
            </p:cNvPr>
            <p:cNvSpPr>
              <a:spLocks/>
            </p:cNvSpPr>
            <p:nvPr/>
          </p:nvSpPr>
          <p:spPr bwMode="auto">
            <a:xfrm>
              <a:off x="3135791" y="3493486"/>
              <a:ext cx="129724" cy="29914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2" name="Freeform 428">
              <a:extLst>
                <a:ext uri="{FF2B5EF4-FFF2-40B4-BE49-F238E27FC236}">
                  <a16:creationId xmlns:a16="http://schemas.microsoft.com/office/drawing/2014/main" id="{97B06A8A-169A-4133-928B-496186AC7312}"/>
                </a:ext>
              </a:extLst>
            </p:cNvPr>
            <p:cNvSpPr>
              <a:spLocks/>
            </p:cNvSpPr>
            <p:nvPr/>
          </p:nvSpPr>
          <p:spPr bwMode="auto">
            <a:xfrm>
              <a:off x="2057568" y="3579410"/>
              <a:ext cx="176896" cy="13206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3" name="Freeform 429">
              <a:extLst>
                <a:ext uri="{FF2B5EF4-FFF2-40B4-BE49-F238E27FC236}">
                  <a16:creationId xmlns:a16="http://schemas.microsoft.com/office/drawing/2014/main" id="{B7039E63-77E0-4813-B252-13FDE1E3C966}"/>
                </a:ext>
              </a:extLst>
            </p:cNvPr>
            <p:cNvSpPr>
              <a:spLocks/>
            </p:cNvSpPr>
            <p:nvPr/>
          </p:nvSpPr>
          <p:spPr bwMode="auto">
            <a:xfrm>
              <a:off x="2044090" y="3614415"/>
              <a:ext cx="65704" cy="9706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4" name="Freeform 430">
              <a:extLst>
                <a:ext uri="{FF2B5EF4-FFF2-40B4-BE49-F238E27FC236}">
                  <a16:creationId xmlns:a16="http://schemas.microsoft.com/office/drawing/2014/main" id="{0663C45D-4F5F-4077-BFB7-03F2A44E9E15}"/>
                </a:ext>
              </a:extLst>
            </p:cNvPr>
            <p:cNvSpPr>
              <a:spLocks/>
            </p:cNvSpPr>
            <p:nvPr/>
          </p:nvSpPr>
          <p:spPr bwMode="auto">
            <a:xfrm>
              <a:off x="1513402" y="2952485"/>
              <a:ext cx="171842" cy="146388"/>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5" name="Freeform 431">
              <a:extLst>
                <a:ext uri="{FF2B5EF4-FFF2-40B4-BE49-F238E27FC236}">
                  <a16:creationId xmlns:a16="http://schemas.microsoft.com/office/drawing/2014/main" id="{DEC3224B-F1EA-440B-8893-537E5725E4D9}"/>
                </a:ext>
              </a:extLst>
            </p:cNvPr>
            <p:cNvSpPr>
              <a:spLocks/>
            </p:cNvSpPr>
            <p:nvPr/>
          </p:nvSpPr>
          <p:spPr bwMode="auto">
            <a:xfrm>
              <a:off x="1472969" y="4079039"/>
              <a:ext cx="234177" cy="249815"/>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6" name="Freeform 432">
              <a:extLst>
                <a:ext uri="{FF2B5EF4-FFF2-40B4-BE49-F238E27FC236}">
                  <a16:creationId xmlns:a16="http://schemas.microsoft.com/office/drawing/2014/main" id="{14E0995E-57DC-4D38-8CCE-4E5C08FD5630}"/>
                </a:ext>
              </a:extLst>
            </p:cNvPr>
            <p:cNvSpPr>
              <a:spLocks/>
            </p:cNvSpPr>
            <p:nvPr/>
          </p:nvSpPr>
          <p:spPr bwMode="auto">
            <a:xfrm>
              <a:off x="1479707" y="4058354"/>
              <a:ext cx="18532" cy="20685"/>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7" name="Freeform 433">
              <a:extLst>
                <a:ext uri="{FF2B5EF4-FFF2-40B4-BE49-F238E27FC236}">
                  <a16:creationId xmlns:a16="http://schemas.microsoft.com/office/drawing/2014/main" id="{4DD58240-8641-4DD8-A441-34299B5FF28E}"/>
                </a:ext>
              </a:extLst>
            </p:cNvPr>
            <p:cNvSpPr>
              <a:spLocks/>
            </p:cNvSpPr>
            <p:nvPr/>
          </p:nvSpPr>
          <p:spPr bwMode="auto">
            <a:xfrm>
              <a:off x="1626278" y="4322490"/>
              <a:ext cx="171842" cy="186168"/>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8" name="Freeform 434">
              <a:extLst>
                <a:ext uri="{FF2B5EF4-FFF2-40B4-BE49-F238E27FC236}">
                  <a16:creationId xmlns:a16="http://schemas.microsoft.com/office/drawing/2014/main" id="{F2034BBE-9EBB-45FB-9FB4-AD652B8F900A}"/>
                </a:ext>
              </a:extLst>
            </p:cNvPr>
            <p:cNvSpPr>
              <a:spLocks/>
            </p:cNvSpPr>
            <p:nvPr/>
          </p:nvSpPr>
          <p:spPr bwMode="auto">
            <a:xfrm>
              <a:off x="1794751" y="4010619"/>
              <a:ext cx="32010" cy="38188"/>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19" name="Freeform 435">
              <a:extLst>
                <a:ext uri="{FF2B5EF4-FFF2-40B4-BE49-F238E27FC236}">
                  <a16:creationId xmlns:a16="http://schemas.microsoft.com/office/drawing/2014/main" id="{CD94F2E9-EBD6-40B7-9122-9C9B401C276A}"/>
                </a:ext>
              </a:extLst>
            </p:cNvPr>
            <p:cNvSpPr>
              <a:spLocks/>
            </p:cNvSpPr>
            <p:nvPr/>
          </p:nvSpPr>
          <p:spPr bwMode="auto">
            <a:xfrm>
              <a:off x="1417373" y="3708295"/>
              <a:ext cx="139832" cy="225947"/>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0" name="Freeform 436">
              <a:extLst>
                <a:ext uri="{FF2B5EF4-FFF2-40B4-BE49-F238E27FC236}">
                  <a16:creationId xmlns:a16="http://schemas.microsoft.com/office/drawing/2014/main" id="{57B23E6D-C3C1-439C-A09E-C69E6131837B}"/>
                </a:ext>
              </a:extLst>
            </p:cNvPr>
            <p:cNvSpPr>
              <a:spLocks/>
            </p:cNvSpPr>
            <p:nvPr/>
          </p:nvSpPr>
          <p:spPr bwMode="auto">
            <a:xfrm>
              <a:off x="1528564" y="3743301"/>
              <a:ext cx="239231" cy="162300"/>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1" name="Freeform 437">
              <a:extLst>
                <a:ext uri="{FF2B5EF4-FFF2-40B4-BE49-F238E27FC236}">
                  <a16:creationId xmlns:a16="http://schemas.microsoft.com/office/drawing/2014/main" id="{3D330D7F-9648-4FD2-8850-4A1EEEDB1A2B}"/>
                </a:ext>
              </a:extLst>
            </p:cNvPr>
            <p:cNvSpPr>
              <a:spLocks/>
            </p:cNvSpPr>
            <p:nvPr/>
          </p:nvSpPr>
          <p:spPr bwMode="auto">
            <a:xfrm>
              <a:off x="1508348" y="3487121"/>
              <a:ext cx="195428" cy="327783"/>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2" name="Freeform 438">
              <a:extLst>
                <a:ext uri="{FF2B5EF4-FFF2-40B4-BE49-F238E27FC236}">
                  <a16:creationId xmlns:a16="http://schemas.microsoft.com/office/drawing/2014/main" id="{09B2862C-9A47-4E51-B764-2ABA2A5A0619}"/>
                </a:ext>
              </a:extLst>
            </p:cNvPr>
            <p:cNvSpPr>
              <a:spLocks/>
            </p:cNvSpPr>
            <p:nvPr/>
          </p:nvSpPr>
          <p:spPr bwMode="auto">
            <a:xfrm>
              <a:off x="1466230" y="3889689"/>
              <a:ext cx="138147" cy="175030"/>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3" name="Freeform 439">
              <a:extLst>
                <a:ext uri="{FF2B5EF4-FFF2-40B4-BE49-F238E27FC236}">
                  <a16:creationId xmlns:a16="http://schemas.microsoft.com/office/drawing/2014/main" id="{C33A76A3-A570-4F60-B417-ED928335B052}"/>
                </a:ext>
              </a:extLst>
            </p:cNvPr>
            <p:cNvSpPr>
              <a:spLocks/>
            </p:cNvSpPr>
            <p:nvPr/>
          </p:nvSpPr>
          <p:spPr bwMode="auto">
            <a:xfrm>
              <a:off x="1488131" y="3861048"/>
              <a:ext cx="347053" cy="367562"/>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4" name="Freeform 440">
              <a:extLst>
                <a:ext uri="{FF2B5EF4-FFF2-40B4-BE49-F238E27FC236}">
                  <a16:creationId xmlns:a16="http://schemas.microsoft.com/office/drawing/2014/main" id="{27F9EF6B-072F-40D4-9D2D-9E61C666472D}"/>
                </a:ext>
              </a:extLst>
            </p:cNvPr>
            <p:cNvSpPr>
              <a:spLocks/>
            </p:cNvSpPr>
            <p:nvPr/>
          </p:nvSpPr>
          <p:spPr bwMode="auto">
            <a:xfrm>
              <a:off x="1855401" y="3221394"/>
              <a:ext cx="42118" cy="2386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5" name="Freeform 441">
              <a:extLst>
                <a:ext uri="{FF2B5EF4-FFF2-40B4-BE49-F238E27FC236}">
                  <a16:creationId xmlns:a16="http://schemas.microsoft.com/office/drawing/2014/main" id="{89278531-781C-4190-A0C4-6562387136F0}"/>
                </a:ext>
              </a:extLst>
            </p:cNvPr>
            <p:cNvSpPr>
              <a:spLocks/>
            </p:cNvSpPr>
            <p:nvPr/>
          </p:nvSpPr>
          <p:spPr bwMode="auto">
            <a:xfrm>
              <a:off x="1279225" y="3714660"/>
              <a:ext cx="48857" cy="124112"/>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6" name="Freeform 442">
              <a:extLst>
                <a:ext uri="{FF2B5EF4-FFF2-40B4-BE49-F238E27FC236}">
                  <a16:creationId xmlns:a16="http://schemas.microsoft.com/office/drawing/2014/main" id="{EBDEE972-591B-47F3-B62A-72AC9F07107B}"/>
                </a:ext>
              </a:extLst>
            </p:cNvPr>
            <p:cNvSpPr>
              <a:spLocks/>
            </p:cNvSpPr>
            <p:nvPr/>
          </p:nvSpPr>
          <p:spPr bwMode="auto">
            <a:xfrm>
              <a:off x="1434220" y="3919922"/>
              <a:ext cx="33694" cy="25459"/>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7" name="Freeform 443">
              <a:extLst>
                <a:ext uri="{FF2B5EF4-FFF2-40B4-BE49-F238E27FC236}">
                  <a16:creationId xmlns:a16="http://schemas.microsoft.com/office/drawing/2014/main" id="{2882FF68-378F-4837-8C71-6D67925CAD7B}"/>
                </a:ext>
              </a:extLst>
            </p:cNvPr>
            <p:cNvSpPr>
              <a:spLocks/>
            </p:cNvSpPr>
            <p:nvPr/>
          </p:nvSpPr>
          <p:spPr bwMode="auto">
            <a:xfrm>
              <a:off x="1867194" y="3598504"/>
              <a:ext cx="276295" cy="295959"/>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8" name="Freeform 444">
              <a:extLst>
                <a:ext uri="{FF2B5EF4-FFF2-40B4-BE49-F238E27FC236}">
                  <a16:creationId xmlns:a16="http://schemas.microsoft.com/office/drawing/2014/main" id="{91BB1DE7-9A48-4AB9-915B-221733CE49D0}"/>
                </a:ext>
              </a:extLst>
            </p:cNvPr>
            <p:cNvSpPr>
              <a:spLocks/>
            </p:cNvSpPr>
            <p:nvPr/>
          </p:nvSpPr>
          <p:spPr bwMode="auto">
            <a:xfrm>
              <a:off x="2028927" y="3708295"/>
              <a:ext cx="28640" cy="38188"/>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29" name="Freeform 445">
              <a:extLst>
                <a:ext uri="{FF2B5EF4-FFF2-40B4-BE49-F238E27FC236}">
                  <a16:creationId xmlns:a16="http://schemas.microsoft.com/office/drawing/2014/main" id="{43E62B32-EED6-4562-BB2D-4D8B1895986C}"/>
                </a:ext>
              </a:extLst>
            </p:cNvPr>
            <p:cNvSpPr>
              <a:spLocks/>
            </p:cNvSpPr>
            <p:nvPr/>
          </p:nvSpPr>
          <p:spPr bwMode="auto">
            <a:xfrm>
              <a:off x="1420742" y="3919922"/>
              <a:ext cx="102768" cy="12093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0" name="Freeform 446">
              <a:extLst>
                <a:ext uri="{FF2B5EF4-FFF2-40B4-BE49-F238E27FC236}">
                  <a16:creationId xmlns:a16="http://schemas.microsoft.com/office/drawing/2014/main" id="{01772FD3-16A4-42F7-B7E7-E55625AF620F}"/>
                </a:ext>
              </a:extLst>
            </p:cNvPr>
            <p:cNvSpPr>
              <a:spLocks/>
            </p:cNvSpPr>
            <p:nvPr/>
          </p:nvSpPr>
          <p:spPr bwMode="auto">
            <a:xfrm>
              <a:off x="954074" y="3690792"/>
              <a:ext cx="55596" cy="1113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1" name="Freeform 447">
              <a:extLst>
                <a:ext uri="{FF2B5EF4-FFF2-40B4-BE49-F238E27FC236}">
                  <a16:creationId xmlns:a16="http://schemas.microsoft.com/office/drawing/2014/main" id="{35C8094E-782B-49F5-B9B1-1353FF788327}"/>
                </a:ext>
              </a:extLst>
            </p:cNvPr>
            <p:cNvSpPr>
              <a:spLocks/>
            </p:cNvSpPr>
            <p:nvPr/>
          </p:nvSpPr>
          <p:spPr bwMode="auto">
            <a:xfrm>
              <a:off x="1206782" y="3740119"/>
              <a:ext cx="77497" cy="128885"/>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2" name="Freeform 448">
              <a:extLst>
                <a:ext uri="{FF2B5EF4-FFF2-40B4-BE49-F238E27FC236}">
                  <a16:creationId xmlns:a16="http://schemas.microsoft.com/office/drawing/2014/main" id="{7E051B8C-D19F-4BA8-92CE-AF912981E16D}"/>
                </a:ext>
              </a:extLst>
            </p:cNvPr>
            <p:cNvSpPr>
              <a:spLocks/>
            </p:cNvSpPr>
            <p:nvPr/>
          </p:nvSpPr>
          <p:spPr bwMode="auto">
            <a:xfrm>
              <a:off x="986084" y="3708295"/>
              <a:ext cx="134778" cy="10820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3" name="Freeform 449">
              <a:extLst>
                <a:ext uri="{FF2B5EF4-FFF2-40B4-BE49-F238E27FC236}">
                  <a16:creationId xmlns:a16="http://schemas.microsoft.com/office/drawing/2014/main" id="{27FFB10D-143B-4C9C-97BC-7C82C9F14A1F}"/>
                </a:ext>
              </a:extLst>
            </p:cNvPr>
            <p:cNvSpPr>
              <a:spLocks/>
            </p:cNvSpPr>
            <p:nvPr/>
          </p:nvSpPr>
          <p:spPr bwMode="auto">
            <a:xfrm>
              <a:off x="2084523" y="3364601"/>
              <a:ext cx="30325" cy="9547"/>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4" name="Freeform 450">
              <a:extLst>
                <a:ext uri="{FF2B5EF4-FFF2-40B4-BE49-F238E27FC236}">
                  <a16:creationId xmlns:a16="http://schemas.microsoft.com/office/drawing/2014/main" id="{4CDB40F6-CA27-4DA9-A818-91A2303D19F0}"/>
                </a:ext>
              </a:extLst>
            </p:cNvPr>
            <p:cNvSpPr>
              <a:spLocks/>
            </p:cNvSpPr>
            <p:nvPr/>
          </p:nvSpPr>
          <p:spPr bwMode="auto">
            <a:xfrm>
              <a:off x="1885726" y="3275495"/>
              <a:ext cx="28640" cy="85924"/>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5" name="Freeform 451">
              <a:extLst>
                <a:ext uri="{FF2B5EF4-FFF2-40B4-BE49-F238E27FC236}">
                  <a16:creationId xmlns:a16="http://schemas.microsoft.com/office/drawing/2014/main" id="{2268D4CE-FA32-46A7-B028-42FCE65B73D1}"/>
                </a:ext>
              </a:extLst>
            </p:cNvPr>
            <p:cNvSpPr>
              <a:spLocks/>
            </p:cNvSpPr>
            <p:nvPr/>
          </p:nvSpPr>
          <p:spPr bwMode="auto">
            <a:xfrm>
              <a:off x="1105699" y="3749666"/>
              <a:ext cx="109507" cy="125703"/>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6" name="Freeform 452">
              <a:extLst>
                <a:ext uri="{FF2B5EF4-FFF2-40B4-BE49-F238E27FC236}">
                  <a16:creationId xmlns:a16="http://schemas.microsoft.com/office/drawing/2014/main" id="{42CDD671-3F15-4BC9-ABA1-D936394AAC5E}"/>
                </a:ext>
              </a:extLst>
            </p:cNvPr>
            <p:cNvSpPr>
              <a:spLocks/>
            </p:cNvSpPr>
            <p:nvPr/>
          </p:nvSpPr>
          <p:spPr bwMode="auto">
            <a:xfrm>
              <a:off x="1899204" y="3272312"/>
              <a:ext cx="79182" cy="93880"/>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7" name="Freeform 453">
              <a:extLst>
                <a:ext uri="{FF2B5EF4-FFF2-40B4-BE49-F238E27FC236}">
                  <a16:creationId xmlns:a16="http://schemas.microsoft.com/office/drawing/2014/main" id="{A3E2DECA-4C30-470D-BADF-8B3AB3A7CCBF}"/>
                </a:ext>
              </a:extLst>
            </p:cNvPr>
            <p:cNvSpPr>
              <a:spLocks/>
            </p:cNvSpPr>
            <p:nvPr/>
          </p:nvSpPr>
          <p:spPr bwMode="auto">
            <a:xfrm>
              <a:off x="1885726" y="3872186"/>
              <a:ext cx="144886" cy="184577"/>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8" name="Freeform 454">
              <a:extLst>
                <a:ext uri="{FF2B5EF4-FFF2-40B4-BE49-F238E27FC236}">
                  <a16:creationId xmlns:a16="http://schemas.microsoft.com/office/drawing/2014/main" id="{EEA0AE1D-9164-4F14-830F-A21504E52D4F}"/>
                </a:ext>
              </a:extLst>
            </p:cNvPr>
            <p:cNvSpPr>
              <a:spLocks/>
            </p:cNvSpPr>
            <p:nvPr/>
          </p:nvSpPr>
          <p:spPr bwMode="auto">
            <a:xfrm>
              <a:off x="2114848" y="3347098"/>
              <a:ext cx="33694" cy="30232"/>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39" name="Freeform 455">
              <a:extLst>
                <a:ext uri="{FF2B5EF4-FFF2-40B4-BE49-F238E27FC236}">
                  <a16:creationId xmlns:a16="http://schemas.microsoft.com/office/drawing/2014/main" id="{20A01575-46A8-4828-8D77-9D4838200D16}"/>
                </a:ext>
              </a:extLst>
            </p:cNvPr>
            <p:cNvSpPr>
              <a:spLocks/>
            </p:cNvSpPr>
            <p:nvPr/>
          </p:nvSpPr>
          <p:spPr bwMode="auto">
            <a:xfrm>
              <a:off x="1904258" y="3242080"/>
              <a:ext cx="28640" cy="35006"/>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0" name="Freeform 456">
              <a:extLst>
                <a:ext uri="{FF2B5EF4-FFF2-40B4-BE49-F238E27FC236}">
                  <a16:creationId xmlns:a16="http://schemas.microsoft.com/office/drawing/2014/main" id="{12E877CD-7A69-4793-BF91-E497FBE9BA6E}"/>
                </a:ext>
              </a:extLst>
            </p:cNvPr>
            <p:cNvSpPr>
              <a:spLocks/>
            </p:cNvSpPr>
            <p:nvPr/>
          </p:nvSpPr>
          <p:spPr bwMode="auto">
            <a:xfrm>
              <a:off x="1051788" y="3795810"/>
              <a:ext cx="72443" cy="79559"/>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1" name="Freeform 457">
              <a:extLst>
                <a:ext uri="{FF2B5EF4-FFF2-40B4-BE49-F238E27FC236}">
                  <a16:creationId xmlns:a16="http://schemas.microsoft.com/office/drawing/2014/main" id="{46DC6CB6-09DB-4BE7-A1A7-FCCA7760A5CE}"/>
                </a:ext>
              </a:extLst>
            </p:cNvPr>
            <p:cNvSpPr>
              <a:spLocks/>
            </p:cNvSpPr>
            <p:nvPr/>
          </p:nvSpPr>
          <p:spPr bwMode="auto">
            <a:xfrm>
              <a:off x="1432535" y="3277086"/>
              <a:ext cx="286403" cy="294368"/>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2" name="Freeform 458">
              <a:extLst>
                <a:ext uri="{FF2B5EF4-FFF2-40B4-BE49-F238E27FC236}">
                  <a16:creationId xmlns:a16="http://schemas.microsoft.com/office/drawing/2014/main" id="{DC0B34D0-5759-4AAA-8227-57A446C93B45}"/>
                </a:ext>
              </a:extLst>
            </p:cNvPr>
            <p:cNvSpPr>
              <a:spLocks/>
            </p:cNvSpPr>
            <p:nvPr/>
          </p:nvSpPr>
          <p:spPr bwMode="auto">
            <a:xfrm>
              <a:off x="2050829" y="4207925"/>
              <a:ext cx="129724" cy="278456"/>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3" name="Freeform 459">
              <a:extLst>
                <a:ext uri="{FF2B5EF4-FFF2-40B4-BE49-F238E27FC236}">
                  <a16:creationId xmlns:a16="http://schemas.microsoft.com/office/drawing/2014/main" id="{197A7965-32F0-4451-A620-846181D828C5}"/>
                </a:ext>
              </a:extLst>
            </p:cNvPr>
            <p:cNvSpPr>
              <a:spLocks/>
            </p:cNvSpPr>
            <p:nvPr/>
          </p:nvSpPr>
          <p:spPr bwMode="auto">
            <a:xfrm>
              <a:off x="1862140" y="4152234"/>
              <a:ext cx="60650" cy="157527"/>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4" name="Freeform 460">
              <a:extLst>
                <a:ext uri="{FF2B5EF4-FFF2-40B4-BE49-F238E27FC236}">
                  <a16:creationId xmlns:a16="http://schemas.microsoft.com/office/drawing/2014/main" id="{F852808E-96E5-4166-9DD8-E5FB90F657E5}"/>
                </a:ext>
              </a:extLst>
            </p:cNvPr>
            <p:cNvSpPr>
              <a:spLocks/>
            </p:cNvSpPr>
            <p:nvPr/>
          </p:nvSpPr>
          <p:spPr bwMode="auto">
            <a:xfrm>
              <a:off x="1039995" y="3455298"/>
              <a:ext cx="298196" cy="303915"/>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5" name="Freeform 461">
              <a:extLst>
                <a:ext uri="{FF2B5EF4-FFF2-40B4-BE49-F238E27FC236}">
                  <a16:creationId xmlns:a16="http://schemas.microsoft.com/office/drawing/2014/main" id="{7BD1BEFD-AF2D-40BF-897F-A4FACC3ACA9B}"/>
                </a:ext>
              </a:extLst>
            </p:cNvPr>
            <p:cNvSpPr>
              <a:spLocks/>
            </p:cNvSpPr>
            <p:nvPr/>
          </p:nvSpPr>
          <p:spPr bwMode="auto">
            <a:xfrm>
              <a:off x="950704" y="3405971"/>
              <a:ext cx="224068" cy="260953"/>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6" name="Freeform 462">
              <a:extLst>
                <a:ext uri="{FF2B5EF4-FFF2-40B4-BE49-F238E27FC236}">
                  <a16:creationId xmlns:a16="http://schemas.microsoft.com/office/drawing/2014/main" id="{2FA5E57D-A36B-4B05-B179-2C67FA36BDBC}"/>
                </a:ext>
              </a:extLst>
            </p:cNvPr>
            <p:cNvSpPr>
              <a:spLocks/>
            </p:cNvSpPr>
            <p:nvPr/>
          </p:nvSpPr>
          <p:spPr bwMode="auto">
            <a:xfrm>
              <a:off x="1024832" y="3221394"/>
              <a:ext cx="213960" cy="176621"/>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7" name="Freeform 463">
              <a:extLst>
                <a:ext uri="{FF2B5EF4-FFF2-40B4-BE49-F238E27FC236}">
                  <a16:creationId xmlns:a16="http://schemas.microsoft.com/office/drawing/2014/main" id="{0607B5F0-E8FD-42BA-9800-7406D6C5E449}"/>
                </a:ext>
              </a:extLst>
            </p:cNvPr>
            <p:cNvSpPr>
              <a:spLocks/>
            </p:cNvSpPr>
            <p:nvPr/>
          </p:nvSpPr>
          <p:spPr bwMode="auto">
            <a:xfrm>
              <a:off x="1813283" y="4172919"/>
              <a:ext cx="192058" cy="33573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8" name="Freeform 464">
              <a:extLst>
                <a:ext uri="{FF2B5EF4-FFF2-40B4-BE49-F238E27FC236}">
                  <a16:creationId xmlns:a16="http://schemas.microsoft.com/office/drawing/2014/main" id="{5A90D621-5823-404C-91F7-B77A3071A907}"/>
                </a:ext>
              </a:extLst>
            </p:cNvPr>
            <p:cNvSpPr>
              <a:spLocks/>
            </p:cNvSpPr>
            <p:nvPr/>
          </p:nvSpPr>
          <p:spPr bwMode="auto">
            <a:xfrm>
              <a:off x="1265748" y="3487121"/>
              <a:ext cx="291457" cy="241859"/>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49" name="Freeform 465">
              <a:extLst>
                <a:ext uri="{FF2B5EF4-FFF2-40B4-BE49-F238E27FC236}">
                  <a16:creationId xmlns:a16="http://schemas.microsoft.com/office/drawing/2014/main" id="{8CD92335-26B2-48B4-B19C-E9AA6BFCFFBB}"/>
                </a:ext>
              </a:extLst>
            </p:cNvPr>
            <p:cNvSpPr>
              <a:spLocks/>
            </p:cNvSpPr>
            <p:nvPr/>
          </p:nvSpPr>
          <p:spPr bwMode="auto">
            <a:xfrm>
              <a:off x="1312920" y="3684427"/>
              <a:ext cx="213960" cy="195715"/>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0" name="Freeform 466">
              <a:extLst>
                <a:ext uri="{FF2B5EF4-FFF2-40B4-BE49-F238E27FC236}">
                  <a16:creationId xmlns:a16="http://schemas.microsoft.com/office/drawing/2014/main" id="{07D48265-065E-4684-98A1-55F0F1DC72C5}"/>
                </a:ext>
              </a:extLst>
            </p:cNvPr>
            <p:cNvSpPr>
              <a:spLocks/>
            </p:cNvSpPr>
            <p:nvPr/>
          </p:nvSpPr>
          <p:spPr bwMode="auto">
            <a:xfrm>
              <a:off x="954074" y="3708295"/>
              <a:ext cx="55596" cy="36597"/>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1" name="Freeform 467">
              <a:extLst>
                <a:ext uri="{FF2B5EF4-FFF2-40B4-BE49-F238E27FC236}">
                  <a16:creationId xmlns:a16="http://schemas.microsoft.com/office/drawing/2014/main" id="{DE9972A0-952B-4CA2-8F9C-35530C37C38E}"/>
                </a:ext>
              </a:extLst>
            </p:cNvPr>
            <p:cNvSpPr>
              <a:spLocks/>
            </p:cNvSpPr>
            <p:nvPr/>
          </p:nvSpPr>
          <p:spPr bwMode="auto">
            <a:xfrm>
              <a:off x="2194030" y="3429839"/>
              <a:ext cx="10108" cy="35006"/>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2" name="Freeform 468">
              <a:extLst>
                <a:ext uri="{FF2B5EF4-FFF2-40B4-BE49-F238E27FC236}">
                  <a16:creationId xmlns:a16="http://schemas.microsoft.com/office/drawing/2014/main" id="{B7796D0E-3145-4E22-9208-BFBDB5FD2A7F}"/>
                </a:ext>
              </a:extLst>
            </p:cNvPr>
            <p:cNvSpPr>
              <a:spLocks/>
            </p:cNvSpPr>
            <p:nvPr/>
          </p:nvSpPr>
          <p:spPr bwMode="auto">
            <a:xfrm>
              <a:off x="1794751" y="3983569"/>
              <a:ext cx="32010" cy="33415"/>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3" name="Freeform 469">
              <a:extLst>
                <a:ext uri="{FF2B5EF4-FFF2-40B4-BE49-F238E27FC236}">
                  <a16:creationId xmlns:a16="http://schemas.microsoft.com/office/drawing/2014/main" id="{5D4693A1-EA87-44FB-AFEF-35AF1B513ACF}"/>
                </a:ext>
              </a:extLst>
            </p:cNvPr>
            <p:cNvSpPr>
              <a:spLocks/>
            </p:cNvSpPr>
            <p:nvPr/>
          </p:nvSpPr>
          <p:spPr bwMode="auto">
            <a:xfrm>
              <a:off x="940596" y="3628736"/>
              <a:ext cx="112876" cy="82741"/>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4" name="Freeform 470">
              <a:extLst>
                <a:ext uri="{FF2B5EF4-FFF2-40B4-BE49-F238E27FC236}">
                  <a16:creationId xmlns:a16="http://schemas.microsoft.com/office/drawing/2014/main" id="{E5B84412-F0BA-417B-AB7E-8119710327AC}"/>
                </a:ext>
              </a:extLst>
            </p:cNvPr>
            <p:cNvSpPr>
              <a:spLocks/>
            </p:cNvSpPr>
            <p:nvPr/>
          </p:nvSpPr>
          <p:spPr bwMode="auto">
            <a:xfrm>
              <a:off x="1019778" y="3765577"/>
              <a:ext cx="57281" cy="58874"/>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5" name="Freeform 471">
              <a:extLst>
                <a:ext uri="{FF2B5EF4-FFF2-40B4-BE49-F238E27FC236}">
                  <a16:creationId xmlns:a16="http://schemas.microsoft.com/office/drawing/2014/main" id="{790AA59B-C978-4659-8040-660FEBBCE957}"/>
                </a:ext>
              </a:extLst>
            </p:cNvPr>
            <p:cNvSpPr>
              <a:spLocks/>
            </p:cNvSpPr>
            <p:nvPr/>
          </p:nvSpPr>
          <p:spPr bwMode="auto">
            <a:xfrm>
              <a:off x="2015449" y="3724207"/>
              <a:ext cx="187004" cy="273683"/>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6" name="Freeform 472">
              <a:extLst>
                <a:ext uri="{FF2B5EF4-FFF2-40B4-BE49-F238E27FC236}">
                  <a16:creationId xmlns:a16="http://schemas.microsoft.com/office/drawing/2014/main" id="{FA7C8A66-BC92-4DA2-AD5F-C1835C974246}"/>
                </a:ext>
              </a:extLst>
            </p:cNvPr>
            <p:cNvSpPr>
              <a:spLocks/>
            </p:cNvSpPr>
            <p:nvPr/>
          </p:nvSpPr>
          <p:spPr bwMode="auto">
            <a:xfrm>
              <a:off x="1722308" y="4277937"/>
              <a:ext cx="144886" cy="14479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7" name="Freeform 473">
              <a:extLst>
                <a:ext uri="{FF2B5EF4-FFF2-40B4-BE49-F238E27FC236}">
                  <a16:creationId xmlns:a16="http://schemas.microsoft.com/office/drawing/2014/main" id="{DCF7852D-C3F0-4CA7-855A-16DF8466880F}"/>
                </a:ext>
              </a:extLst>
            </p:cNvPr>
            <p:cNvSpPr>
              <a:spLocks/>
            </p:cNvSpPr>
            <p:nvPr/>
          </p:nvSpPr>
          <p:spPr bwMode="auto">
            <a:xfrm>
              <a:off x="1472969" y="4303396"/>
              <a:ext cx="249339" cy="256180"/>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8" name="Freeform 474">
              <a:extLst>
                <a:ext uri="{FF2B5EF4-FFF2-40B4-BE49-F238E27FC236}">
                  <a16:creationId xmlns:a16="http://schemas.microsoft.com/office/drawing/2014/main" id="{7F63C7F7-A2BC-4EC1-ACEB-36497A5F5364}"/>
                </a:ext>
              </a:extLst>
            </p:cNvPr>
            <p:cNvSpPr>
              <a:spLocks/>
            </p:cNvSpPr>
            <p:nvPr/>
          </p:nvSpPr>
          <p:spPr bwMode="auto">
            <a:xfrm>
              <a:off x="950704" y="3396424"/>
              <a:ext cx="154995" cy="140024"/>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59" name="Freeform 475">
              <a:extLst>
                <a:ext uri="{FF2B5EF4-FFF2-40B4-BE49-F238E27FC236}">
                  <a16:creationId xmlns:a16="http://schemas.microsoft.com/office/drawing/2014/main" id="{52B1A577-D27E-431F-B64D-C169ED8F0403}"/>
                </a:ext>
              </a:extLst>
            </p:cNvPr>
            <p:cNvSpPr>
              <a:spLocks/>
            </p:cNvSpPr>
            <p:nvPr/>
          </p:nvSpPr>
          <p:spPr bwMode="auto">
            <a:xfrm>
              <a:off x="1665027" y="3495077"/>
              <a:ext cx="303250" cy="396203"/>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0" name="Freeform 476">
              <a:extLst>
                <a:ext uri="{FF2B5EF4-FFF2-40B4-BE49-F238E27FC236}">
                  <a16:creationId xmlns:a16="http://schemas.microsoft.com/office/drawing/2014/main" id="{33101DCF-9618-4DDC-AA9A-97F025B6CFD3}"/>
                </a:ext>
              </a:extLst>
            </p:cNvPr>
            <p:cNvSpPr>
              <a:spLocks/>
            </p:cNvSpPr>
            <p:nvPr/>
          </p:nvSpPr>
          <p:spPr bwMode="auto">
            <a:xfrm>
              <a:off x="1826760" y="4487972"/>
              <a:ext cx="23586" cy="31824"/>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1" name="Freeform 477">
              <a:extLst>
                <a:ext uri="{FF2B5EF4-FFF2-40B4-BE49-F238E27FC236}">
                  <a16:creationId xmlns:a16="http://schemas.microsoft.com/office/drawing/2014/main" id="{75519B86-939B-41C1-814B-B5F598D915DC}"/>
                </a:ext>
              </a:extLst>
            </p:cNvPr>
            <p:cNvSpPr>
              <a:spLocks/>
            </p:cNvSpPr>
            <p:nvPr/>
          </p:nvSpPr>
          <p:spPr bwMode="auto">
            <a:xfrm>
              <a:off x="1806544" y="3981978"/>
              <a:ext cx="198797" cy="21640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2" name="Freeform 478">
              <a:extLst>
                <a:ext uri="{FF2B5EF4-FFF2-40B4-BE49-F238E27FC236}">
                  <a16:creationId xmlns:a16="http://schemas.microsoft.com/office/drawing/2014/main" id="{187E5ED1-7089-49C4-B4FB-9BABC3224DA6}"/>
                </a:ext>
              </a:extLst>
            </p:cNvPr>
            <p:cNvSpPr>
              <a:spLocks/>
            </p:cNvSpPr>
            <p:nvPr/>
          </p:nvSpPr>
          <p:spPr bwMode="auto">
            <a:xfrm>
              <a:off x="1259009" y="3740119"/>
              <a:ext cx="40433" cy="103427"/>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3" name="Freeform 479">
              <a:extLst>
                <a:ext uri="{FF2B5EF4-FFF2-40B4-BE49-F238E27FC236}">
                  <a16:creationId xmlns:a16="http://schemas.microsoft.com/office/drawing/2014/main" id="{34E82377-765B-419C-A808-C714605770F2}"/>
                </a:ext>
              </a:extLst>
            </p:cNvPr>
            <p:cNvSpPr>
              <a:spLocks/>
            </p:cNvSpPr>
            <p:nvPr/>
          </p:nvSpPr>
          <p:spPr bwMode="auto">
            <a:xfrm>
              <a:off x="1808229" y="3883325"/>
              <a:ext cx="96029" cy="106609"/>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4" name="Freeform 480">
              <a:extLst>
                <a:ext uri="{FF2B5EF4-FFF2-40B4-BE49-F238E27FC236}">
                  <a16:creationId xmlns:a16="http://schemas.microsoft.com/office/drawing/2014/main" id="{522B5F68-FFA1-4A60-9A1B-3AFE1DC89335}"/>
                </a:ext>
              </a:extLst>
            </p:cNvPr>
            <p:cNvSpPr>
              <a:spLocks/>
            </p:cNvSpPr>
            <p:nvPr/>
          </p:nvSpPr>
          <p:spPr bwMode="auto">
            <a:xfrm>
              <a:off x="1712199" y="3310500"/>
              <a:ext cx="205536" cy="211627"/>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5" name="Freeform 481">
              <a:extLst>
                <a:ext uri="{FF2B5EF4-FFF2-40B4-BE49-F238E27FC236}">
                  <a16:creationId xmlns:a16="http://schemas.microsoft.com/office/drawing/2014/main" id="{EF16585A-A603-43C1-B057-EDD36A28BE62}"/>
                </a:ext>
              </a:extLst>
            </p:cNvPr>
            <p:cNvSpPr>
              <a:spLocks/>
            </p:cNvSpPr>
            <p:nvPr/>
          </p:nvSpPr>
          <p:spPr bwMode="auto">
            <a:xfrm>
              <a:off x="1166349" y="3662151"/>
              <a:ext cx="136463" cy="109791"/>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6" name="Freeform 482">
              <a:extLst>
                <a:ext uri="{FF2B5EF4-FFF2-40B4-BE49-F238E27FC236}">
                  <a16:creationId xmlns:a16="http://schemas.microsoft.com/office/drawing/2014/main" id="{4021DE6F-0B7F-4CC1-9846-2EF4FBB25ADE}"/>
                </a:ext>
              </a:extLst>
            </p:cNvPr>
            <p:cNvSpPr>
              <a:spLocks/>
            </p:cNvSpPr>
            <p:nvPr/>
          </p:nvSpPr>
          <p:spPr bwMode="auto">
            <a:xfrm>
              <a:off x="1665027" y="4126775"/>
              <a:ext cx="215645" cy="195715"/>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7" name="Freeform 483">
              <a:extLst>
                <a:ext uri="{FF2B5EF4-FFF2-40B4-BE49-F238E27FC236}">
                  <a16:creationId xmlns:a16="http://schemas.microsoft.com/office/drawing/2014/main" id="{DC1D46BA-8885-4AEC-B70C-FF2D72659093}"/>
                </a:ext>
              </a:extLst>
            </p:cNvPr>
            <p:cNvSpPr>
              <a:spLocks/>
            </p:cNvSpPr>
            <p:nvPr/>
          </p:nvSpPr>
          <p:spPr bwMode="auto">
            <a:xfrm>
              <a:off x="1563944" y="4413187"/>
              <a:ext cx="299881" cy="26413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8" name="Freeform 484">
              <a:extLst>
                <a:ext uri="{FF2B5EF4-FFF2-40B4-BE49-F238E27FC236}">
                  <a16:creationId xmlns:a16="http://schemas.microsoft.com/office/drawing/2014/main" id="{85752656-ED33-40CF-BE9B-B93CBB45E411}"/>
                </a:ext>
              </a:extLst>
            </p:cNvPr>
            <p:cNvSpPr>
              <a:spLocks/>
            </p:cNvSpPr>
            <p:nvPr/>
          </p:nvSpPr>
          <p:spPr bwMode="auto">
            <a:xfrm>
              <a:off x="1756002" y="4554802"/>
              <a:ext cx="42118" cy="4773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69" name="Freeform 485">
              <a:extLst>
                <a:ext uri="{FF2B5EF4-FFF2-40B4-BE49-F238E27FC236}">
                  <a16:creationId xmlns:a16="http://schemas.microsoft.com/office/drawing/2014/main" id="{126315CB-1451-4ACD-A2ED-938F0A88ACAF}"/>
                </a:ext>
              </a:extLst>
            </p:cNvPr>
            <p:cNvSpPr>
              <a:spLocks/>
            </p:cNvSpPr>
            <p:nvPr/>
          </p:nvSpPr>
          <p:spPr bwMode="auto">
            <a:xfrm>
              <a:off x="1688613" y="2723356"/>
              <a:ext cx="144886" cy="122521"/>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0" name="Freeform 486">
              <a:extLst>
                <a:ext uri="{FF2B5EF4-FFF2-40B4-BE49-F238E27FC236}">
                  <a16:creationId xmlns:a16="http://schemas.microsoft.com/office/drawing/2014/main" id="{667DCEA2-4BEF-40B7-99EB-62D84AF4E70F}"/>
                </a:ext>
              </a:extLst>
            </p:cNvPr>
            <p:cNvSpPr>
              <a:spLocks/>
            </p:cNvSpPr>
            <p:nvPr/>
          </p:nvSpPr>
          <p:spPr bwMode="auto">
            <a:xfrm>
              <a:off x="1666712" y="2810871"/>
              <a:ext cx="323467" cy="20367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1" name="Freeform 487">
              <a:extLst>
                <a:ext uri="{FF2B5EF4-FFF2-40B4-BE49-F238E27FC236}">
                  <a16:creationId xmlns:a16="http://schemas.microsoft.com/office/drawing/2014/main" id="{457F4B1C-8FC0-4794-9BC8-B0A78147BE2C}"/>
                </a:ext>
              </a:extLst>
            </p:cNvPr>
            <p:cNvSpPr>
              <a:spLocks/>
            </p:cNvSpPr>
            <p:nvPr/>
          </p:nvSpPr>
          <p:spPr bwMode="auto">
            <a:xfrm>
              <a:off x="1749263" y="2914297"/>
              <a:ext cx="62335" cy="74785"/>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2" name="Freeform 488">
              <a:extLst>
                <a:ext uri="{FF2B5EF4-FFF2-40B4-BE49-F238E27FC236}">
                  <a16:creationId xmlns:a16="http://schemas.microsoft.com/office/drawing/2014/main" id="{8AB7CE53-73D4-42B3-8B13-0BE519E738CD}"/>
                </a:ext>
              </a:extLst>
            </p:cNvPr>
            <p:cNvSpPr>
              <a:spLocks/>
            </p:cNvSpPr>
            <p:nvPr/>
          </p:nvSpPr>
          <p:spPr bwMode="auto">
            <a:xfrm>
              <a:off x="1969962" y="3014541"/>
              <a:ext cx="134778" cy="66829"/>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3" name="Freeform 489">
              <a:extLst>
                <a:ext uri="{FF2B5EF4-FFF2-40B4-BE49-F238E27FC236}">
                  <a16:creationId xmlns:a16="http://schemas.microsoft.com/office/drawing/2014/main" id="{FE064066-6998-48FD-A392-B98A6CECDE9E}"/>
                </a:ext>
              </a:extLst>
            </p:cNvPr>
            <p:cNvSpPr>
              <a:spLocks/>
            </p:cNvSpPr>
            <p:nvPr/>
          </p:nvSpPr>
          <p:spPr bwMode="auto">
            <a:xfrm>
              <a:off x="2071045" y="3054321"/>
              <a:ext cx="112876" cy="100244"/>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4" name="Freeform 490">
              <a:extLst>
                <a:ext uri="{FF2B5EF4-FFF2-40B4-BE49-F238E27FC236}">
                  <a16:creationId xmlns:a16="http://schemas.microsoft.com/office/drawing/2014/main" id="{74FBCD6D-2A3E-4502-8B54-9E2776FD0302}"/>
                </a:ext>
              </a:extLst>
            </p:cNvPr>
            <p:cNvSpPr>
              <a:spLocks/>
            </p:cNvSpPr>
            <p:nvPr/>
          </p:nvSpPr>
          <p:spPr bwMode="auto">
            <a:xfrm>
              <a:off x="2047459" y="3073415"/>
              <a:ext cx="75813" cy="62056"/>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5" name="Freeform 491">
              <a:extLst>
                <a:ext uri="{FF2B5EF4-FFF2-40B4-BE49-F238E27FC236}">
                  <a16:creationId xmlns:a16="http://schemas.microsoft.com/office/drawing/2014/main" id="{BADDA8AC-800C-4F6D-9EF5-900D1B05DF59}"/>
                </a:ext>
              </a:extLst>
            </p:cNvPr>
            <p:cNvSpPr>
              <a:spLocks/>
            </p:cNvSpPr>
            <p:nvPr/>
          </p:nvSpPr>
          <p:spPr bwMode="auto">
            <a:xfrm>
              <a:off x="2089577" y="2729720"/>
              <a:ext cx="766549" cy="36119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6" name="Freeform 492">
              <a:extLst>
                <a:ext uri="{FF2B5EF4-FFF2-40B4-BE49-F238E27FC236}">
                  <a16:creationId xmlns:a16="http://schemas.microsoft.com/office/drawing/2014/main" id="{42910BE8-AAA8-4CF7-9A7B-0ED76221A222}"/>
                </a:ext>
              </a:extLst>
            </p:cNvPr>
            <p:cNvSpPr>
              <a:spLocks/>
            </p:cNvSpPr>
            <p:nvPr/>
          </p:nvSpPr>
          <p:spPr bwMode="auto">
            <a:xfrm>
              <a:off x="2273212" y="2962032"/>
              <a:ext cx="336945" cy="224356"/>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7" name="Freeform 493">
              <a:extLst>
                <a:ext uri="{FF2B5EF4-FFF2-40B4-BE49-F238E27FC236}">
                  <a16:creationId xmlns:a16="http://schemas.microsoft.com/office/drawing/2014/main" id="{88B4FC55-B9BA-49EF-AD67-C097C27D40B6}"/>
                </a:ext>
              </a:extLst>
            </p:cNvPr>
            <p:cNvSpPr>
              <a:spLocks/>
            </p:cNvSpPr>
            <p:nvPr/>
          </p:nvSpPr>
          <p:spPr bwMode="auto">
            <a:xfrm>
              <a:off x="2231094" y="3035227"/>
              <a:ext cx="256078" cy="195715"/>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8" name="Freeform 494">
              <a:extLst>
                <a:ext uri="{FF2B5EF4-FFF2-40B4-BE49-F238E27FC236}">
                  <a16:creationId xmlns:a16="http://schemas.microsoft.com/office/drawing/2014/main" id="{AAEBA573-4042-4B72-97E8-D8217D2D94FC}"/>
                </a:ext>
              </a:extLst>
            </p:cNvPr>
            <p:cNvSpPr>
              <a:spLocks/>
            </p:cNvSpPr>
            <p:nvPr/>
          </p:nvSpPr>
          <p:spPr bwMode="auto">
            <a:xfrm>
              <a:off x="2517497" y="3033635"/>
              <a:ext cx="213960" cy="98653"/>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79" name="Freeform 495">
              <a:extLst>
                <a:ext uri="{FF2B5EF4-FFF2-40B4-BE49-F238E27FC236}">
                  <a16:creationId xmlns:a16="http://schemas.microsoft.com/office/drawing/2014/main" id="{DECF010E-1B28-45A1-AE2A-AF130C2AA4C8}"/>
                </a:ext>
              </a:extLst>
            </p:cNvPr>
            <p:cNvSpPr>
              <a:spLocks/>
            </p:cNvSpPr>
            <p:nvPr/>
          </p:nvSpPr>
          <p:spPr bwMode="auto">
            <a:xfrm>
              <a:off x="2495596" y="3092509"/>
              <a:ext cx="136463" cy="103427"/>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sp>
          <p:nvSpPr>
            <p:cNvPr id="280" name="Freeform 496">
              <a:extLst>
                <a:ext uri="{FF2B5EF4-FFF2-40B4-BE49-F238E27FC236}">
                  <a16:creationId xmlns:a16="http://schemas.microsoft.com/office/drawing/2014/main" id="{FBC9C097-B806-4117-80AB-476D325723A4}"/>
                </a:ext>
              </a:extLst>
            </p:cNvPr>
            <p:cNvSpPr>
              <a:spLocks/>
            </p:cNvSpPr>
            <p:nvPr/>
          </p:nvSpPr>
          <p:spPr bwMode="auto">
            <a:xfrm>
              <a:off x="3369967" y="3501442"/>
              <a:ext cx="10108" cy="15912"/>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Narrow" pitchFamily="34" charset="0"/>
                <a:ea typeface="微软雅黑 Light"/>
                <a:cs typeface="Arial" pitchFamily="34" charset="0"/>
              </a:endParaRPr>
            </a:p>
          </p:txBody>
        </p:sp>
      </p:grpSp>
      <p:grpSp>
        <p:nvGrpSpPr>
          <p:cNvPr id="8" name="组合 7">
            <a:extLst>
              <a:ext uri="{FF2B5EF4-FFF2-40B4-BE49-F238E27FC236}">
                <a16:creationId xmlns:a16="http://schemas.microsoft.com/office/drawing/2014/main" id="{BFB72060-F215-4AA3-8C95-E1BEF3E1F5C5}"/>
              </a:ext>
            </a:extLst>
          </p:cNvPr>
          <p:cNvGrpSpPr/>
          <p:nvPr userDrawn="1"/>
        </p:nvGrpSpPr>
        <p:grpSpPr>
          <a:xfrm>
            <a:off x="3430005" y="6261192"/>
            <a:ext cx="5331990" cy="246221"/>
            <a:chOff x="3566813" y="2839223"/>
            <a:chExt cx="5331990" cy="246221"/>
          </a:xfrm>
        </p:grpSpPr>
        <p:sp>
          <p:nvSpPr>
            <p:cNvPr id="9" name="矩形 8">
              <a:extLst>
                <a:ext uri="{FF2B5EF4-FFF2-40B4-BE49-F238E27FC236}">
                  <a16:creationId xmlns:a16="http://schemas.microsoft.com/office/drawing/2014/main" id="{17F51CC8-CF24-4B7D-A185-91E337E70419}"/>
                </a:ext>
              </a:extLst>
            </p:cNvPr>
            <p:cNvSpPr/>
            <p:nvPr/>
          </p:nvSpPr>
          <p:spPr>
            <a:xfrm>
              <a:off x="356681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营销</a:t>
              </a:r>
              <a:endParaRPr lang="zh-CN" altLang="en-US" sz="1000">
                <a:solidFill>
                  <a:schemeClr val="bg1">
                    <a:lumMod val="85000"/>
                  </a:schemeClr>
                </a:solidFill>
              </a:endParaRPr>
            </a:p>
          </p:txBody>
        </p:sp>
        <p:sp>
          <p:nvSpPr>
            <p:cNvPr id="10" name="矩形 9">
              <a:extLst>
                <a:ext uri="{FF2B5EF4-FFF2-40B4-BE49-F238E27FC236}">
                  <a16:creationId xmlns:a16="http://schemas.microsoft.com/office/drawing/2014/main" id="{9CF054D0-E702-4C3D-810D-A324E607F5A2}"/>
                </a:ext>
              </a:extLst>
            </p:cNvPr>
            <p:cNvSpPr/>
            <p:nvPr/>
          </p:nvSpPr>
          <p:spPr>
            <a:xfrm>
              <a:off x="426550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制造</a:t>
              </a:r>
              <a:endParaRPr lang="zh-CN" altLang="en-US" sz="1000">
                <a:solidFill>
                  <a:schemeClr val="bg1">
                    <a:lumMod val="85000"/>
                  </a:schemeClr>
                </a:solidFill>
              </a:endParaRPr>
            </a:p>
          </p:txBody>
        </p:sp>
        <p:sp>
          <p:nvSpPr>
            <p:cNvPr id="11" name="矩形 10">
              <a:extLst>
                <a:ext uri="{FF2B5EF4-FFF2-40B4-BE49-F238E27FC236}">
                  <a16:creationId xmlns:a16="http://schemas.microsoft.com/office/drawing/2014/main" id="{43CAE375-0BE6-4332-92A5-7FC29F086AF4}"/>
                </a:ext>
              </a:extLst>
            </p:cNvPr>
            <p:cNvSpPr/>
            <p:nvPr/>
          </p:nvSpPr>
          <p:spPr>
            <a:xfrm>
              <a:off x="496419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采购</a:t>
              </a:r>
              <a:endParaRPr lang="zh-CN" altLang="en-US" sz="1000">
                <a:solidFill>
                  <a:schemeClr val="bg1">
                    <a:lumMod val="85000"/>
                  </a:schemeClr>
                </a:solidFill>
              </a:endParaRPr>
            </a:p>
          </p:txBody>
        </p:sp>
        <p:sp>
          <p:nvSpPr>
            <p:cNvPr id="12" name="矩形 11">
              <a:extLst>
                <a:ext uri="{FF2B5EF4-FFF2-40B4-BE49-F238E27FC236}">
                  <a16:creationId xmlns:a16="http://schemas.microsoft.com/office/drawing/2014/main" id="{36256D78-23DD-4EFF-8358-619D3E907AF4}"/>
                </a:ext>
              </a:extLst>
            </p:cNvPr>
            <p:cNvSpPr/>
            <p:nvPr/>
          </p:nvSpPr>
          <p:spPr>
            <a:xfrm>
              <a:off x="5662889"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金融</a:t>
              </a:r>
              <a:endParaRPr lang="zh-CN" altLang="en-US" sz="1000">
                <a:solidFill>
                  <a:schemeClr val="bg1">
                    <a:lumMod val="85000"/>
                  </a:schemeClr>
                </a:solidFill>
              </a:endParaRPr>
            </a:p>
          </p:txBody>
        </p:sp>
        <p:sp>
          <p:nvSpPr>
            <p:cNvPr id="13" name="矩形 12">
              <a:extLst>
                <a:ext uri="{FF2B5EF4-FFF2-40B4-BE49-F238E27FC236}">
                  <a16:creationId xmlns:a16="http://schemas.microsoft.com/office/drawing/2014/main" id="{9B9B55FB-2A31-4C07-819E-F6A9257ADC4D}"/>
                </a:ext>
              </a:extLst>
            </p:cNvPr>
            <p:cNvSpPr/>
            <p:nvPr/>
          </p:nvSpPr>
          <p:spPr>
            <a:xfrm>
              <a:off x="6361581"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财务</a:t>
              </a:r>
              <a:endParaRPr lang="zh-CN" altLang="en-US" sz="1000">
                <a:solidFill>
                  <a:schemeClr val="bg1">
                    <a:lumMod val="85000"/>
                  </a:schemeClr>
                </a:solidFill>
              </a:endParaRPr>
            </a:p>
          </p:txBody>
        </p:sp>
        <p:sp>
          <p:nvSpPr>
            <p:cNvPr id="14" name="矩形 13">
              <a:extLst>
                <a:ext uri="{FF2B5EF4-FFF2-40B4-BE49-F238E27FC236}">
                  <a16:creationId xmlns:a16="http://schemas.microsoft.com/office/drawing/2014/main" id="{FFC988F0-BAB1-4085-9FCF-EA0D0E65C383}"/>
                </a:ext>
              </a:extLst>
            </p:cNvPr>
            <p:cNvSpPr/>
            <p:nvPr/>
          </p:nvSpPr>
          <p:spPr>
            <a:xfrm>
              <a:off x="7060273"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人力</a:t>
              </a:r>
              <a:endParaRPr lang="zh-CN" altLang="en-US" sz="1000">
                <a:solidFill>
                  <a:schemeClr val="bg1">
                    <a:lumMod val="85000"/>
                  </a:schemeClr>
                </a:solidFill>
              </a:endParaRPr>
            </a:p>
          </p:txBody>
        </p:sp>
        <p:sp>
          <p:nvSpPr>
            <p:cNvPr id="15" name="矩形 14">
              <a:extLst>
                <a:ext uri="{FF2B5EF4-FFF2-40B4-BE49-F238E27FC236}">
                  <a16:creationId xmlns:a16="http://schemas.microsoft.com/office/drawing/2014/main" id="{0E8BA215-53D2-49B6-BF4D-DA4170B3238E}"/>
                </a:ext>
              </a:extLst>
            </p:cNvPr>
            <p:cNvSpPr/>
            <p:nvPr/>
          </p:nvSpPr>
          <p:spPr>
            <a:xfrm>
              <a:off x="7758965"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协同</a:t>
              </a:r>
              <a:endParaRPr lang="zh-CN" altLang="en-US" sz="1000">
                <a:solidFill>
                  <a:schemeClr val="bg1">
                    <a:lumMod val="85000"/>
                  </a:schemeClr>
                </a:solidFill>
              </a:endParaRPr>
            </a:p>
          </p:txBody>
        </p:sp>
        <p:sp>
          <p:nvSpPr>
            <p:cNvPr id="16" name="矩形 15">
              <a:extLst>
                <a:ext uri="{FF2B5EF4-FFF2-40B4-BE49-F238E27FC236}">
                  <a16:creationId xmlns:a16="http://schemas.microsoft.com/office/drawing/2014/main" id="{F421B64E-9FD1-4734-A405-58BEFCE3AF99}"/>
                </a:ext>
              </a:extLst>
            </p:cNvPr>
            <p:cNvSpPr/>
            <p:nvPr/>
          </p:nvSpPr>
          <p:spPr>
            <a:xfrm>
              <a:off x="8457657" y="2839223"/>
              <a:ext cx="441146" cy="246221"/>
            </a:xfrm>
            <a:prstGeom prst="rect">
              <a:avLst/>
            </a:prstGeom>
          </p:spPr>
          <p:txBody>
            <a:bodyPr wrap="none" anchor="ctr">
              <a:spAutoFit/>
            </a:bodyPr>
            <a:lstStyle/>
            <a:p>
              <a:pPr algn="ctr"/>
              <a:r>
                <a:rPr lang="zh-CN" altLang="en-US" sz="1000">
                  <a:solidFill>
                    <a:schemeClr val="bg1">
                      <a:lumMod val="85000"/>
                    </a:schemeClr>
                  </a:solidFill>
                  <a:latin typeface="微软雅黑" panose="020B0503020204020204" pitchFamily="34" charset="-122"/>
                  <a:ea typeface="微软雅黑" panose="020B0503020204020204" pitchFamily="34" charset="-122"/>
                </a:rPr>
                <a:t>平台</a:t>
              </a:r>
              <a:endParaRPr lang="zh-CN" altLang="en-US" sz="1000">
                <a:solidFill>
                  <a:schemeClr val="bg1">
                    <a:lumMod val="85000"/>
                  </a:schemeClr>
                </a:solidFill>
              </a:endParaRPr>
            </a:p>
          </p:txBody>
        </p:sp>
      </p:grpSp>
      <p:grpSp>
        <p:nvGrpSpPr>
          <p:cNvPr id="17" name="组合 16">
            <a:extLst>
              <a:ext uri="{FF2B5EF4-FFF2-40B4-BE49-F238E27FC236}">
                <a16:creationId xmlns:a16="http://schemas.microsoft.com/office/drawing/2014/main" id="{AC6D83E1-DD98-44BE-AF19-88055EE9A972}"/>
              </a:ext>
            </a:extLst>
          </p:cNvPr>
          <p:cNvGrpSpPr/>
          <p:nvPr userDrawn="1"/>
        </p:nvGrpSpPr>
        <p:grpSpPr>
          <a:xfrm>
            <a:off x="4003675" y="6329534"/>
            <a:ext cx="4213225" cy="109537"/>
            <a:chOff x="4150008" y="2907565"/>
            <a:chExt cx="4213225" cy="109537"/>
          </a:xfrm>
        </p:grpSpPr>
        <p:cxnSp>
          <p:nvCxnSpPr>
            <p:cNvPr id="18" name="直接连接符 17">
              <a:extLst>
                <a:ext uri="{FF2B5EF4-FFF2-40B4-BE49-F238E27FC236}">
                  <a16:creationId xmlns:a16="http://schemas.microsoft.com/office/drawing/2014/main" id="{6AF86C0E-4EF1-41FB-83D2-5208E88E37F3}"/>
                </a:ext>
              </a:extLst>
            </p:cNvPr>
            <p:cNvCxnSpPr/>
            <p:nvPr/>
          </p:nvCxnSpPr>
          <p:spPr>
            <a:xfrm>
              <a:off x="415000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443FE5A-D770-4C60-B6BD-AB44F0044DD0}"/>
                </a:ext>
              </a:extLst>
            </p:cNvPr>
            <p:cNvCxnSpPr/>
            <p:nvPr/>
          </p:nvCxnSpPr>
          <p:spPr>
            <a:xfrm>
              <a:off x="4852212"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FF8F1EA6-2D40-4657-8F32-8F98EC4CF29A}"/>
                </a:ext>
              </a:extLst>
            </p:cNvPr>
            <p:cNvCxnSpPr/>
            <p:nvPr/>
          </p:nvCxnSpPr>
          <p:spPr>
            <a:xfrm>
              <a:off x="5554416"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756A173E-E67F-41BA-B83F-912533984C66}"/>
                </a:ext>
              </a:extLst>
            </p:cNvPr>
            <p:cNvCxnSpPr/>
            <p:nvPr/>
          </p:nvCxnSpPr>
          <p:spPr>
            <a:xfrm>
              <a:off x="6256620"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1B1D0080-C352-44FC-B4A9-7A9C916CF7BF}"/>
                </a:ext>
              </a:extLst>
            </p:cNvPr>
            <p:cNvCxnSpPr/>
            <p:nvPr/>
          </p:nvCxnSpPr>
          <p:spPr>
            <a:xfrm>
              <a:off x="6958824"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E6E11A23-671E-4B80-891D-6831D77626D2}"/>
                </a:ext>
              </a:extLst>
            </p:cNvPr>
            <p:cNvCxnSpPr/>
            <p:nvPr/>
          </p:nvCxnSpPr>
          <p:spPr>
            <a:xfrm>
              <a:off x="7661028"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1FF4C9A4-7E5C-4609-B573-55CBAF230769}"/>
                </a:ext>
              </a:extLst>
            </p:cNvPr>
            <p:cNvCxnSpPr/>
            <p:nvPr/>
          </p:nvCxnSpPr>
          <p:spPr>
            <a:xfrm>
              <a:off x="8363233" y="2907565"/>
              <a:ext cx="0" cy="1095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4" name="文本占位符 33">
            <a:extLst>
              <a:ext uri="{FF2B5EF4-FFF2-40B4-BE49-F238E27FC236}">
                <a16:creationId xmlns:a16="http://schemas.microsoft.com/office/drawing/2014/main" id="{6112873E-1D4A-4012-9DED-377DA93F46DA}"/>
              </a:ext>
            </a:extLst>
          </p:cNvPr>
          <p:cNvSpPr>
            <a:spLocks noGrp="1"/>
          </p:cNvSpPr>
          <p:nvPr>
            <p:ph type="body" sz="quarter" idx="10"/>
          </p:nvPr>
        </p:nvSpPr>
        <p:spPr>
          <a:xfrm>
            <a:off x="764562" y="554577"/>
            <a:ext cx="6371897" cy="584775"/>
          </a:xfrm>
        </p:spPr>
        <p:txBody>
          <a:bodyPr>
            <a:normAutofit/>
          </a:bodyPr>
          <a:lstStyle>
            <a:lvl1pPr marL="0" indent="0">
              <a:buNone/>
              <a:defRPr kumimoji="0" lang="zh-CN" altLang="en-US" sz="3200" b="1" i="0" u="none" strike="noStrike" kern="0" cap="none" spc="0" normalizeH="0" baseline="0">
                <a:ln>
                  <a:noFill/>
                </a:ln>
                <a:solidFill>
                  <a:schemeClr val="accent1"/>
                </a:solidFill>
                <a:effectLst/>
                <a:uLnTx/>
                <a:uFillTx/>
                <a:latin typeface="Arial"/>
                <a:ea typeface="Microsoft YaHei"/>
                <a:cs typeface="+mn-ea"/>
              </a:defRPr>
            </a:lvl1pPr>
          </a:lstStyle>
          <a:p>
            <a:pPr lvl="0"/>
            <a:endParaRPr lang="zh-CN" altLang="en-US"/>
          </a:p>
        </p:txBody>
      </p:sp>
      <p:sp>
        <p:nvSpPr>
          <p:cNvPr id="37" name="任意多边形: 形状 36">
            <a:extLst>
              <a:ext uri="{FF2B5EF4-FFF2-40B4-BE49-F238E27FC236}">
                <a16:creationId xmlns:a16="http://schemas.microsoft.com/office/drawing/2014/main" id="{85225378-1381-4FCF-B824-418E22C0365A}"/>
              </a:ext>
            </a:extLst>
          </p:cNvPr>
          <p:cNvSpPr/>
          <p:nvPr/>
        </p:nvSpPr>
        <p:spPr>
          <a:xfrm>
            <a:off x="280091" y="471691"/>
            <a:ext cx="1014529" cy="135663"/>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8E3DA8D8-AECB-4025-90CC-0D7944165E82}"/>
              </a:ext>
            </a:extLst>
          </p:cNvPr>
          <p:cNvSpPr/>
          <p:nvPr userDrawn="1"/>
        </p:nvSpPr>
        <p:spPr>
          <a:xfrm rot="5400000" flipH="1">
            <a:off x="1294620" y="442784"/>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cxnSp>
        <p:nvCxnSpPr>
          <p:cNvPr id="42" name="直接连接符 41">
            <a:extLst>
              <a:ext uri="{FF2B5EF4-FFF2-40B4-BE49-F238E27FC236}">
                <a16:creationId xmlns:a16="http://schemas.microsoft.com/office/drawing/2014/main" id="{FC1D710E-8715-4380-A162-E5C627213C0F}"/>
              </a:ext>
            </a:extLst>
          </p:cNvPr>
          <p:cNvCxnSpPr>
            <a:cxnSpLocks/>
          </p:cNvCxnSpPr>
          <p:nvPr userDrawn="1"/>
        </p:nvCxnSpPr>
        <p:spPr>
          <a:xfrm>
            <a:off x="66675" y="754857"/>
            <a:ext cx="488156"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36AA74F7-C1DB-494F-AE4A-D78CD9150F9C}"/>
              </a:ext>
            </a:extLst>
          </p:cNvPr>
          <p:cNvCxnSpPr/>
          <p:nvPr userDrawn="1"/>
        </p:nvCxnSpPr>
        <p:spPr>
          <a:xfrm>
            <a:off x="150019" y="895350"/>
            <a:ext cx="590550" cy="0"/>
          </a:xfrm>
          <a:prstGeom prst="line">
            <a:avLst/>
          </a:pr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45" name="任意多边形: 形状 44">
            <a:extLst>
              <a:ext uri="{FF2B5EF4-FFF2-40B4-BE49-F238E27FC236}">
                <a16:creationId xmlns:a16="http://schemas.microsoft.com/office/drawing/2014/main" id="{6FFD47BA-0424-4D3A-9742-273D71637627}"/>
              </a:ext>
            </a:extLst>
          </p:cNvPr>
          <p:cNvSpPr/>
          <p:nvPr userDrawn="1"/>
        </p:nvSpPr>
        <p:spPr>
          <a:xfrm flipV="1">
            <a:off x="347664" y="1025179"/>
            <a:ext cx="658122" cy="88004"/>
          </a:xfrm>
          <a:custGeom>
            <a:avLst/>
            <a:gdLst>
              <a:gd name="connsiteX0" fmla="*/ 0 w 819150"/>
              <a:gd name="connsiteY0" fmla="*/ 109537 h 109537"/>
              <a:gd name="connsiteX1" fmla="*/ 361950 w 819150"/>
              <a:gd name="connsiteY1" fmla="*/ 109537 h 109537"/>
              <a:gd name="connsiteX2" fmla="*/ 433388 w 819150"/>
              <a:gd name="connsiteY2" fmla="*/ 0 h 109537"/>
              <a:gd name="connsiteX3" fmla="*/ 819150 w 819150"/>
              <a:gd name="connsiteY3" fmla="*/ 0 h 109537"/>
            </a:gdLst>
            <a:ahLst/>
            <a:cxnLst>
              <a:cxn ang="0">
                <a:pos x="connsiteX0" y="connsiteY0"/>
              </a:cxn>
              <a:cxn ang="0">
                <a:pos x="connsiteX1" y="connsiteY1"/>
              </a:cxn>
              <a:cxn ang="0">
                <a:pos x="connsiteX2" y="connsiteY2"/>
              </a:cxn>
              <a:cxn ang="0">
                <a:pos x="connsiteX3" y="connsiteY3"/>
              </a:cxn>
            </a:cxnLst>
            <a:rect l="l" t="t" r="r" b="b"/>
            <a:pathLst>
              <a:path w="819150" h="109537">
                <a:moveTo>
                  <a:pt x="0" y="109537"/>
                </a:moveTo>
                <a:lnTo>
                  <a:pt x="361950" y="109537"/>
                </a:lnTo>
                <a:lnTo>
                  <a:pt x="433388" y="0"/>
                </a:lnTo>
                <a:lnTo>
                  <a:pt x="819150" y="0"/>
                </a:lnTo>
              </a:path>
            </a:pathLst>
          </a:custGeom>
          <a:ln w="12700">
            <a:gradFill>
              <a:gsLst>
                <a:gs pos="0">
                  <a:schemeClr val="accent1">
                    <a:alpha val="0"/>
                  </a:schemeClr>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id="{36D3CE81-1BCF-47EF-BBEC-5036BFB031E3}"/>
              </a:ext>
            </a:extLst>
          </p:cNvPr>
          <p:cNvSpPr/>
          <p:nvPr userDrawn="1"/>
        </p:nvSpPr>
        <p:spPr>
          <a:xfrm rot="5400000" flipH="1">
            <a:off x="1005786" y="1080335"/>
            <a:ext cx="59017" cy="59017"/>
          </a:xfrm>
          <a:prstGeom prst="ellipse">
            <a:avLst/>
          </a:prstGeom>
          <a:solidFill>
            <a:schemeClr val="bg1"/>
          </a:solidFill>
          <a:ln w="12700" cap="flat" cmpd="sng" algn="ctr">
            <a:solidFill>
              <a:srgbClr val="E6001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95979"/>
            <a:endParaRPr lang="zh-CN" altLang="en-US" sz="2551">
              <a:solidFill>
                <a:prstClr val="black"/>
              </a:solidFill>
              <a:cs typeface="+mn-ea"/>
              <a:sym typeface="+mn-lt"/>
            </a:endParaRPr>
          </a:p>
        </p:txBody>
      </p:sp>
      <p:pic>
        <p:nvPicPr>
          <p:cNvPr id="281" name="图片 280">
            <a:extLst>
              <a:ext uri="{FF2B5EF4-FFF2-40B4-BE49-F238E27FC236}">
                <a16:creationId xmlns:a16="http://schemas.microsoft.com/office/drawing/2014/main" id="{3C83107F-DEE2-4887-8312-8CC12614E99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2355252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zh-CN" altLang="en-US"/>
          </a:p>
        </p:txBody>
      </p:sp>
      <p:sp>
        <p:nvSpPr>
          <p:cNvPr id="6" name="Slide Number Placeholder 5"/>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687812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zh-CN" altLang="en-US"/>
              <a:t>单击此处编辑母版标题样式</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6" name="Footer Placeholder 5"/>
          <p:cNvSpPr>
            <a:spLocks noGrp="1"/>
          </p:cNvSpPr>
          <p:nvPr>
            <p:ph type="ftr" sz="quarter" idx="11"/>
          </p:nvPr>
        </p:nvSpPr>
        <p:spPr>
          <a:xfrm>
            <a:off x="804672" y="6227064"/>
            <a:ext cx="10588752" cy="320040"/>
          </a:xfrm>
        </p:spPr>
        <p:txBody>
          <a:bodyPr/>
          <a:lstStyle/>
          <a:p>
            <a:endParaRPr lang="zh-CN" altLang="en-US"/>
          </a:p>
        </p:txBody>
      </p:sp>
      <p:sp>
        <p:nvSpPr>
          <p:cNvPr id="7" name="Slide Number Placeholder 6"/>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4293130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5125305" y="1488985"/>
            <a:ext cx="6264350" cy="169685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5118447" y="4351687"/>
            <a:ext cx="6265588" cy="170406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8" name="Footer Placeholder 7"/>
          <p:cNvSpPr>
            <a:spLocks noGrp="1"/>
          </p:cNvSpPr>
          <p:nvPr>
            <p:ph type="ftr" sz="quarter" idx="11"/>
          </p:nvPr>
        </p:nvSpPr>
        <p:spPr>
          <a:xfrm>
            <a:off x="804672" y="6227064"/>
            <a:ext cx="10588752" cy="320040"/>
          </a:xfrm>
        </p:spPr>
        <p:txBody>
          <a:bodyPr/>
          <a:lstStyle/>
          <a:p>
            <a:endParaRPr lang="zh-CN" altLang="en-US"/>
          </a:p>
        </p:txBody>
      </p:sp>
      <p:sp>
        <p:nvSpPr>
          <p:cNvPr id="9" name="Slide Number Placeholder 8"/>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800039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51EE038-A3BC-43F9-9C99-360ED5758235}" type="datetimeFigureOut">
              <a:rPr lang="zh-CN" altLang="en-US" smtClean="0"/>
              <a:t>2020/3/5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347266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3" name="Footer Placeholder 2"/>
          <p:cNvSpPr>
            <a:spLocks noGrp="1"/>
          </p:cNvSpPr>
          <p:nvPr>
            <p:ph type="ftr" sz="quarter" idx="11"/>
          </p:nvPr>
        </p:nvSpPr>
        <p:spPr>
          <a:xfrm>
            <a:off x="804672" y="6227064"/>
            <a:ext cx="10588752" cy="320040"/>
          </a:xfrm>
        </p:spPr>
        <p:txBody>
          <a:bodyPr/>
          <a:lstStyle/>
          <a:p>
            <a:endParaRPr lang="zh-CN" altLang="en-US"/>
          </a:p>
        </p:txBody>
      </p:sp>
      <p:sp>
        <p:nvSpPr>
          <p:cNvPr id="4" name="Slide Number Placeholder 3"/>
          <p:cNvSpPr>
            <a:spLocks noGrp="1"/>
          </p:cNvSpPr>
          <p:nvPr>
            <p:ph type="sldNum" sz="quarter" idx="12"/>
          </p:nvPr>
        </p:nvSpPr>
        <p:spPr>
          <a:xfrm>
            <a:off x="10469880" y="320040"/>
            <a:ext cx="914400" cy="320040"/>
          </a:xfrm>
        </p:spPr>
        <p:txBody>
          <a:bodyPr/>
          <a:lstStyle/>
          <a:p>
            <a:fld id="{3F27F250-AEF5-4C37-968D-590C2DD6E8A0}" type="slidenum">
              <a:rPr lang="zh-CN" altLang="en-US" smtClean="0"/>
              <a:t>‹#›</a:t>
            </a:fld>
            <a:endParaRPr lang="zh-CN" altLang="en-US"/>
          </a:p>
        </p:txBody>
      </p:sp>
      <p:pic>
        <p:nvPicPr>
          <p:cNvPr id="5" name="图片 4">
            <a:extLst>
              <a:ext uri="{FF2B5EF4-FFF2-40B4-BE49-F238E27FC236}">
                <a16:creationId xmlns:a16="http://schemas.microsoft.com/office/drawing/2014/main" id="{8F334923-72DF-476A-8EFD-367A33FF5D1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452676" y="288271"/>
            <a:ext cx="2837500" cy="1007998"/>
          </a:xfrm>
          <a:prstGeom prst="rect">
            <a:avLst/>
          </a:prstGeom>
        </p:spPr>
      </p:pic>
    </p:spTree>
    <p:extLst>
      <p:ext uri="{BB962C8B-B14F-4D97-AF65-F5344CB8AC3E}">
        <p14:creationId xmlns:p14="http://schemas.microsoft.com/office/powerpoint/2010/main" val="1139166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51EE038-A3BC-43F9-9C99-360ED5758235}" type="datetimeFigureOut">
              <a:rPr lang="zh-CN" altLang="en-US" smtClean="0"/>
              <a:t>2020/3/5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562172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a:xfrm>
            <a:off x="804672" y="320040"/>
            <a:ext cx="3657600" cy="320040"/>
          </a:xfrm>
        </p:spPr>
        <p:txBody>
          <a:bodyPr/>
          <a:lstStyle/>
          <a:p>
            <a:fld id="{351EE038-A3BC-43F9-9C99-360ED5758235}" type="datetimeFigureOut">
              <a:rPr lang="zh-CN" altLang="en-US" smtClean="0"/>
              <a:t>2020/3/5</a:t>
            </a:fld>
            <a:endParaRPr lang="zh-CN" altLang="en-US"/>
          </a:p>
        </p:txBody>
      </p:sp>
      <p:sp>
        <p:nvSpPr>
          <p:cNvPr id="6" name="Footer Placeholder 5"/>
          <p:cNvSpPr>
            <a:spLocks noGrp="1"/>
          </p:cNvSpPr>
          <p:nvPr>
            <p:ph type="ftr" sz="quarter" idx="11"/>
          </p:nvPr>
        </p:nvSpPr>
        <p:spPr>
          <a:xfrm>
            <a:off x="804672" y="6227064"/>
            <a:ext cx="5942203" cy="320040"/>
          </a:xfrm>
        </p:spPr>
        <p:txBody>
          <a:bodyPr/>
          <a:lstStyle/>
          <a:p>
            <a:endParaRPr lang="zh-CN" altLang="en-US"/>
          </a:p>
        </p:txBody>
      </p:sp>
      <p:sp>
        <p:nvSpPr>
          <p:cNvPr id="7" name="Slide Number Placeholder 6"/>
          <p:cNvSpPr>
            <a:spLocks noGrp="1"/>
          </p:cNvSpPr>
          <p:nvPr>
            <p:ph type="sldNum" sz="quarter" idx="12"/>
          </p:nvPr>
        </p:nvSpPr>
        <p:spPr>
          <a:xfrm>
            <a:off x="5828377" y="320040"/>
            <a:ext cx="914400" cy="320040"/>
          </a:xfrm>
        </p:spPr>
        <p:txBody>
          <a:body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209010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351EE038-A3BC-43F9-9C99-360ED5758235}" type="datetimeFigureOut">
              <a:rPr lang="zh-CN" altLang="en-US" smtClean="0"/>
              <a:t>2020/3/5</a:t>
            </a:fld>
            <a:endParaRPr lang="zh-CN" alt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3F27F250-AEF5-4C37-968D-590C2DD6E8A0}" type="slidenum">
              <a:rPr lang="zh-CN" altLang="en-US" smtClean="0"/>
              <a:t>‹#›</a:t>
            </a:fld>
            <a:endParaRPr lang="zh-CN" altLang="en-US"/>
          </a:p>
        </p:txBody>
      </p:sp>
    </p:spTree>
    <p:extLst>
      <p:ext uri="{BB962C8B-B14F-4D97-AF65-F5344CB8AC3E}">
        <p14:creationId xmlns:p14="http://schemas.microsoft.com/office/powerpoint/2010/main" val="299400471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49" r:id="rId15"/>
    <p:sldLayoutId id="2147483650" r:id="rId16"/>
    <p:sldLayoutId id="2147483660" r:id="rId17"/>
    <p:sldLayoutId id="2147483663" r:id="rId18"/>
    <p:sldLayoutId id="2147483664" r:id="rId19"/>
    <p:sldLayoutId id="2147483665" r:id="rId20"/>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25E3C877-32DA-4DE2-A2FD-82B180CF8345}"/>
              </a:ext>
            </a:extLst>
          </p:cNvPr>
          <p:cNvGrpSpPr/>
          <p:nvPr/>
        </p:nvGrpSpPr>
        <p:grpSpPr>
          <a:xfrm>
            <a:off x="1" y="1680859"/>
            <a:ext cx="12192000" cy="2844619"/>
            <a:chOff x="0" y="1960029"/>
            <a:chExt cx="12192000" cy="2565079"/>
          </a:xfrm>
        </p:grpSpPr>
        <p:sp>
          <p:nvSpPr>
            <p:cNvPr id="6" name="矩形 5">
              <a:extLst>
                <a:ext uri="{FF2B5EF4-FFF2-40B4-BE49-F238E27FC236}">
                  <a16:creationId xmlns:a16="http://schemas.microsoft.com/office/drawing/2014/main" id="{4D8B1081-8D3D-4447-9B5A-8AB138B1F414}"/>
                </a:ext>
              </a:extLst>
            </p:cNvPr>
            <p:cNvSpPr/>
            <p:nvPr/>
          </p:nvSpPr>
          <p:spPr>
            <a:xfrm>
              <a:off x="0" y="2214880"/>
              <a:ext cx="12192000" cy="23102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id="{61297E91-289E-417E-A86C-50903FC44C90}"/>
                </a:ext>
              </a:extLst>
            </p:cNvPr>
            <p:cNvGrpSpPr/>
            <p:nvPr/>
          </p:nvGrpSpPr>
          <p:grpSpPr>
            <a:xfrm>
              <a:off x="782424" y="1960029"/>
              <a:ext cx="11001080" cy="2335928"/>
              <a:chOff x="934824" y="1071467"/>
              <a:chExt cx="11001080" cy="2335928"/>
            </a:xfrm>
          </p:grpSpPr>
          <p:cxnSp>
            <p:nvCxnSpPr>
              <p:cNvPr id="55" name="直接连接符 54">
                <a:extLst>
                  <a:ext uri="{FF2B5EF4-FFF2-40B4-BE49-F238E27FC236}">
                    <a16:creationId xmlns:a16="http://schemas.microsoft.com/office/drawing/2014/main" id="{8192A209-8615-4E99-A85D-107E7142AA42}"/>
                  </a:ext>
                </a:extLst>
              </p:cNvPr>
              <p:cNvCxnSpPr/>
              <p:nvPr/>
            </p:nvCxnSpPr>
            <p:spPr>
              <a:xfrm>
                <a:off x="2333734" y="2740666"/>
                <a:ext cx="7460343" cy="0"/>
              </a:xfrm>
              <a:prstGeom prst="line">
                <a:avLst/>
              </a:prstGeom>
              <a:ln w="31750">
                <a:gradFill flip="none" rotWithShape="1">
                  <a:gsLst>
                    <a:gs pos="0">
                      <a:schemeClr val="bg1"/>
                    </a:gs>
                    <a:gs pos="100000">
                      <a:schemeClr val="accent1">
                        <a:alpha val="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id="{EBF5EA20-9C09-47D7-AB68-7B120395559E}"/>
                  </a:ext>
                </a:extLst>
              </p:cNvPr>
              <p:cNvSpPr txBox="1"/>
              <p:nvPr/>
            </p:nvSpPr>
            <p:spPr>
              <a:xfrm>
                <a:off x="934824" y="1071467"/>
                <a:ext cx="11001080" cy="1776201"/>
              </a:xfrm>
              <a:prstGeom prst="rect">
                <a:avLst/>
              </a:prstGeom>
              <a:noFill/>
            </p:spPr>
            <p:txBody>
              <a:bodyPr wrap="square" rtlCol="0">
                <a:spAutoFit/>
              </a:bodyPr>
              <a:lstStyle/>
              <a:p>
                <a:pPr algn="ctr">
                  <a:lnSpc>
                    <a:spcPct val="150000"/>
                  </a:lnSpc>
                </a:pPr>
                <a:r>
                  <a:rPr lang="zh-CN" altLang="en-US" sz="6000" b="1" dirty="0">
                    <a:solidFill>
                      <a:schemeClr val="bg1"/>
                    </a:solidFill>
                    <a:latin typeface="微软雅黑" panose="020B0503020204020204" pitchFamily="34" charset="-122"/>
                    <a:ea typeface="微软雅黑" panose="020B0503020204020204" pitchFamily="34" charset="-122"/>
                  </a:rPr>
                  <a:t>发货确认收入和成本解决方案</a:t>
                </a:r>
                <a:endParaRPr lang="en-US" altLang="zh-CN" sz="6000" b="1" dirty="0">
                  <a:solidFill>
                    <a:schemeClr val="bg1"/>
                  </a:solidFill>
                  <a:latin typeface="微软雅黑" panose="020B0503020204020204" pitchFamily="34" charset="-122"/>
                  <a:ea typeface="微软雅黑" panose="020B0503020204020204" pitchFamily="34" charset="-122"/>
                </a:endParaRPr>
              </a:p>
              <a:p>
                <a:pPr algn="ctr"/>
                <a:r>
                  <a:rPr lang="en-US" altLang="zh-CN" sz="3200" b="1" dirty="0">
                    <a:solidFill>
                      <a:schemeClr val="bg1"/>
                    </a:solidFill>
                    <a:latin typeface="微软雅黑" panose="020B0503020204020204" pitchFamily="34" charset="-122"/>
                    <a:ea typeface="微软雅黑" panose="020B0503020204020204" pitchFamily="34" charset="-122"/>
                  </a:rPr>
                  <a:t>                                                   —</a:t>
                </a:r>
                <a:r>
                  <a:rPr lang="zh-CN" altLang="en-US" sz="3200" b="1" dirty="0">
                    <a:solidFill>
                      <a:schemeClr val="bg1"/>
                    </a:solidFill>
                    <a:latin typeface="微软雅黑" panose="020B0503020204020204" pitchFamily="34" charset="-122"/>
                    <a:ea typeface="微软雅黑" panose="020B0503020204020204" pitchFamily="34" charset="-122"/>
                  </a:rPr>
                  <a:t>业务应收</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id="{67BD5CC1-F4FA-40E0-94F4-799B844FB550}"/>
                  </a:ext>
                </a:extLst>
              </p:cNvPr>
              <p:cNvSpPr/>
              <p:nvPr/>
            </p:nvSpPr>
            <p:spPr>
              <a:xfrm>
                <a:off x="5219121" y="3157617"/>
                <a:ext cx="2108269" cy="249778"/>
              </a:xfrm>
              <a:prstGeom prst="rect">
                <a:avLst/>
              </a:prstGeom>
            </p:spPr>
            <p:txBody>
              <a:bodyPr wrap="none" anchor="ctr">
                <a:spAutoFit/>
              </a:bodyPr>
              <a:lstStyle/>
              <a:p>
                <a:pPr algn="ctr"/>
                <a:r>
                  <a:rPr lang="zh-CN" altLang="en-US" sz="1200" spc="300" dirty="0">
                    <a:solidFill>
                      <a:schemeClr val="bg1"/>
                    </a:solidFill>
                    <a:latin typeface="微软雅黑" panose="020B0503020204020204" pitchFamily="34" charset="-122"/>
                    <a:ea typeface="微软雅黑" panose="020B0503020204020204" pitchFamily="34" charset="-122"/>
                  </a:rPr>
                  <a:t>日期：</a:t>
                </a:r>
                <a:r>
                  <a:rPr lang="en-US" altLang="zh-CN" sz="1200" spc="300" dirty="0">
                    <a:solidFill>
                      <a:schemeClr val="bg1"/>
                    </a:solidFill>
                    <a:latin typeface="微软雅黑" panose="020B0503020204020204" pitchFamily="34" charset="-122"/>
                    <a:ea typeface="微软雅黑" panose="020B0503020204020204" pitchFamily="34" charset="-122"/>
                  </a:rPr>
                  <a:t>2020</a:t>
                </a:r>
                <a:r>
                  <a:rPr lang="zh-CN" altLang="en-US" sz="1200" spc="300" dirty="0">
                    <a:solidFill>
                      <a:schemeClr val="bg1"/>
                    </a:solidFill>
                    <a:latin typeface="微软雅黑" panose="020B0503020204020204" pitchFamily="34" charset="-122"/>
                    <a:ea typeface="微软雅黑" panose="020B0503020204020204" pitchFamily="34" charset="-122"/>
                  </a:rPr>
                  <a:t>年</a:t>
                </a:r>
                <a:r>
                  <a:rPr lang="en-US" altLang="zh-CN" sz="1200" spc="300" dirty="0">
                    <a:solidFill>
                      <a:schemeClr val="bg1"/>
                    </a:solidFill>
                    <a:latin typeface="微软雅黑" panose="020B0503020204020204" pitchFamily="34" charset="-122"/>
                    <a:ea typeface="微软雅黑" panose="020B0503020204020204" pitchFamily="34" charset="-122"/>
                  </a:rPr>
                  <a:t>3</a:t>
                </a:r>
                <a:r>
                  <a:rPr lang="zh-CN" altLang="en-US" sz="1200" spc="300" dirty="0">
                    <a:solidFill>
                      <a:schemeClr val="bg1"/>
                    </a:solidFill>
                    <a:latin typeface="微软雅黑" panose="020B0503020204020204" pitchFamily="34" charset="-122"/>
                    <a:ea typeface="微软雅黑" panose="020B0503020204020204" pitchFamily="34" charset="-122"/>
                  </a:rPr>
                  <a:t>月</a:t>
                </a:r>
                <a:r>
                  <a:rPr lang="en-US" altLang="zh-CN" sz="1200" spc="300" dirty="0">
                    <a:solidFill>
                      <a:schemeClr val="bg1"/>
                    </a:solidFill>
                    <a:latin typeface="微软雅黑" panose="020B0503020204020204" pitchFamily="34" charset="-122"/>
                    <a:ea typeface="微软雅黑" panose="020B0503020204020204" pitchFamily="34" charset="-122"/>
                  </a:rPr>
                  <a:t>5</a:t>
                </a:r>
                <a:r>
                  <a:rPr lang="zh-CN" altLang="en-US" sz="1200" spc="300" dirty="0">
                    <a:solidFill>
                      <a:schemeClr val="bg1"/>
                    </a:solidFill>
                    <a:latin typeface="微软雅黑" panose="020B0503020204020204" pitchFamily="34" charset="-122"/>
                    <a:ea typeface="微软雅黑" panose="020B0503020204020204" pitchFamily="34" charset="-122"/>
                  </a:rPr>
                  <a:t>日</a:t>
                </a:r>
                <a:endParaRPr lang="zh-CN" altLang="en-US" sz="1200" spc="300" dirty="0">
                  <a:solidFill>
                    <a:schemeClr val="bg1"/>
                  </a:solidFill>
                </a:endParaRPr>
              </a:p>
            </p:txBody>
          </p:sp>
        </p:grpSp>
      </p:grpSp>
      <p:sp>
        <p:nvSpPr>
          <p:cNvPr id="43" name="矩形 42">
            <a:extLst>
              <a:ext uri="{FF2B5EF4-FFF2-40B4-BE49-F238E27FC236}">
                <a16:creationId xmlns:a16="http://schemas.microsoft.com/office/drawing/2014/main" id="{9887B38A-65EF-4C1E-98DB-A0535D9E5498}"/>
              </a:ext>
            </a:extLst>
          </p:cNvPr>
          <p:cNvSpPr/>
          <p:nvPr/>
        </p:nvSpPr>
        <p:spPr>
          <a:xfrm rot="5400000">
            <a:off x="-450942" y="2665296"/>
            <a:ext cx="2310227" cy="1410140"/>
          </a:xfrm>
          <a:prstGeom prst="rect">
            <a:avLst/>
          </a:prstGeom>
          <a:blipFill dpi="0" rotWithShape="1">
            <a:blip r:embed="rId2">
              <a:alphaModFix amt="50000"/>
            </a:blip>
            <a:srcRect/>
            <a:stretch>
              <a:fillRect l="-81692" r="-49248"/>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id="{ED13CFFC-12D5-4099-AAC6-EBC8C85AF649}"/>
              </a:ext>
            </a:extLst>
          </p:cNvPr>
          <p:cNvSpPr/>
          <p:nvPr/>
        </p:nvSpPr>
        <p:spPr>
          <a:xfrm rot="16200000" flipH="1">
            <a:off x="10310594" y="2665298"/>
            <a:ext cx="2310227" cy="1410140"/>
          </a:xfrm>
          <a:prstGeom prst="rect">
            <a:avLst/>
          </a:prstGeom>
          <a:blipFill dpi="0" rotWithShape="1">
            <a:blip r:embed="rId2">
              <a:alphaModFix amt="50000"/>
            </a:blip>
            <a:srcRect/>
            <a:stretch>
              <a:fillRect l="-81692" r="-49248"/>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7974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3317608" y="3376042"/>
            <a:ext cx="766824"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4"/>
          <p:cNvSpPr>
            <a:spLocks/>
          </p:cNvSpPr>
          <p:nvPr/>
        </p:nvSpPr>
        <p:spPr bwMode="auto">
          <a:xfrm>
            <a:off x="1645856" y="2187600"/>
            <a:ext cx="8140742" cy="45719"/>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chemeClr val="accent5">
              <a:lumMod val="75000"/>
            </a:schemeClr>
          </a:solidFill>
          <a:ln w="12700" cap="flat" cmpd="sng">
            <a:solidFill>
              <a:schemeClr val="bg1">
                <a:lumMod val="50000"/>
              </a:schemeClr>
            </a:solidFill>
            <a:bevel/>
            <a:headEnd type="oval" w="med" len="med"/>
            <a:tailEnd type="oval" w="med" len="med"/>
          </a:ln>
        </p:spPr>
        <p:txBody>
          <a:bodyPr lIns="91435" tIns="45717" rIns="91435" bIns="45717" anchor="ctr"/>
          <a:lstStyle/>
          <a:p>
            <a:endParaRPr lang="zh-CN" altLang="en-US" sz="1200" dirty="0">
              <a:ln w="0"/>
              <a:solidFill>
                <a:schemeClr val="accent1"/>
              </a:solidFill>
              <a:effectLst>
                <a:outerShdw blurRad="38100" dist="25400" dir="5400000" algn="ctr" rotWithShape="0">
                  <a:srgbClr val="6E747A">
                    <a:alpha val="43000"/>
                  </a:srgbClr>
                </a:outerShdw>
              </a:effectLst>
            </a:endParaRPr>
          </a:p>
        </p:txBody>
      </p:sp>
      <p:grpSp>
        <p:nvGrpSpPr>
          <p:cNvPr id="7" name="组合 5"/>
          <p:cNvGrpSpPr>
            <a:grpSpLocks/>
          </p:cNvGrpSpPr>
          <p:nvPr/>
        </p:nvGrpSpPr>
        <p:grpSpPr bwMode="auto">
          <a:xfrm>
            <a:off x="1225133" y="1546774"/>
            <a:ext cx="1288279" cy="741616"/>
            <a:chOff x="303802" y="0"/>
            <a:chExt cx="943972" cy="928688"/>
          </a:xfrm>
          <a:solidFill>
            <a:srgbClr val="FF0000"/>
          </a:solidFill>
        </p:grpSpPr>
        <p:sp>
          <p:nvSpPr>
            <p:cNvPr id="8"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9"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微软雅黑" pitchFamily="34" charset="-122"/>
                  <a:ea typeface="微软雅黑" pitchFamily="34" charset="-122"/>
                </a:rPr>
                <a:t>启用参数</a:t>
              </a:r>
            </a:p>
          </p:txBody>
        </p:sp>
      </p:grpSp>
      <p:grpSp>
        <p:nvGrpSpPr>
          <p:cNvPr id="10" name="组合 9"/>
          <p:cNvGrpSpPr>
            <a:grpSpLocks/>
          </p:cNvGrpSpPr>
          <p:nvPr/>
        </p:nvGrpSpPr>
        <p:grpSpPr bwMode="auto">
          <a:xfrm>
            <a:off x="3087068" y="1565824"/>
            <a:ext cx="1288279" cy="741616"/>
            <a:chOff x="303802" y="0"/>
            <a:chExt cx="943972" cy="928688"/>
          </a:xfrm>
          <a:solidFill>
            <a:srgbClr val="0070C0"/>
          </a:solidFill>
        </p:grpSpPr>
        <p:sp>
          <p:nvSpPr>
            <p:cNvPr id="11" name="椭圆 10"/>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2" name="椭圆形标注 11"/>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收入确认</a:t>
              </a:r>
            </a:p>
          </p:txBody>
        </p:sp>
      </p:grpSp>
      <p:grpSp>
        <p:nvGrpSpPr>
          <p:cNvPr id="13" name="组合 5"/>
          <p:cNvGrpSpPr>
            <a:grpSpLocks/>
          </p:cNvGrpSpPr>
          <p:nvPr/>
        </p:nvGrpSpPr>
        <p:grpSpPr bwMode="auto">
          <a:xfrm>
            <a:off x="4969475" y="1565824"/>
            <a:ext cx="1288279" cy="741616"/>
            <a:chOff x="303802" y="0"/>
            <a:chExt cx="943972" cy="928688"/>
          </a:xfrm>
          <a:solidFill>
            <a:srgbClr val="0070C0"/>
          </a:solidFill>
        </p:grpSpPr>
        <p:sp>
          <p:nvSpPr>
            <p:cNvPr id="14"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5"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生成凭证</a:t>
              </a:r>
            </a:p>
          </p:txBody>
        </p:sp>
      </p:grpSp>
      <p:grpSp>
        <p:nvGrpSpPr>
          <p:cNvPr id="16" name="组合 5"/>
          <p:cNvGrpSpPr>
            <a:grpSpLocks/>
          </p:cNvGrpSpPr>
          <p:nvPr/>
        </p:nvGrpSpPr>
        <p:grpSpPr bwMode="auto">
          <a:xfrm>
            <a:off x="6993053" y="1556299"/>
            <a:ext cx="1288279" cy="741616"/>
            <a:chOff x="303802" y="0"/>
            <a:chExt cx="943972" cy="928688"/>
          </a:xfrm>
          <a:solidFill>
            <a:srgbClr val="0070C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报表查询</a:t>
              </a:r>
            </a:p>
          </p:txBody>
        </p:sp>
      </p:grpSp>
      <p:sp>
        <p:nvSpPr>
          <p:cNvPr id="19" name="任意多边形 18"/>
          <p:cNvSpPr/>
          <p:nvPr/>
        </p:nvSpPr>
        <p:spPr>
          <a:xfrm>
            <a:off x="615504" y="2590793"/>
            <a:ext cx="678573" cy="619443"/>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20" name="TextBox 14"/>
          <p:cNvSpPr txBox="1"/>
          <p:nvPr/>
        </p:nvSpPr>
        <p:spPr>
          <a:xfrm>
            <a:off x="686941" y="2733670"/>
            <a:ext cx="508535"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grpSp>
        <p:nvGrpSpPr>
          <p:cNvPr id="21" name="组合 20"/>
          <p:cNvGrpSpPr/>
          <p:nvPr/>
        </p:nvGrpSpPr>
        <p:grpSpPr>
          <a:xfrm>
            <a:off x="1343200" y="2305042"/>
            <a:ext cx="8970805" cy="3802770"/>
            <a:chOff x="1011324" y="1428742"/>
            <a:chExt cx="7561203" cy="3569650"/>
          </a:xfrm>
        </p:grpSpPr>
        <p:sp>
          <p:nvSpPr>
            <p:cNvPr id="22" name="TextBox 2"/>
            <p:cNvSpPr txBox="1"/>
            <p:nvPr/>
          </p:nvSpPr>
          <p:spPr>
            <a:xfrm>
              <a:off x="1011324" y="1662443"/>
              <a:ext cx="2643206" cy="1528930"/>
            </a:xfrm>
            <a:prstGeom prst="rect">
              <a:avLst/>
            </a:prstGeom>
            <a:noFill/>
          </p:spPr>
          <p:txBody>
            <a:bodyPr wrap="square" rtlCol="0">
              <a:spAutoFit/>
            </a:bodyPr>
            <a:lstStyle/>
            <a:p>
              <a:pPr>
                <a:lnSpc>
                  <a:spcPct val="150000"/>
                </a:lnSpc>
                <a:spcBef>
                  <a:spcPts val="750"/>
                </a:spcBef>
              </a:pPr>
              <a:r>
                <a:rPr lang="zh-CN" altLang="en-US" sz="1600" b="1" dirty="0">
                  <a:solidFill>
                    <a:schemeClr val="tx1">
                      <a:lumMod val="75000"/>
                      <a:lumOff val="25000"/>
                    </a:schemeClr>
                  </a:solidFill>
                  <a:latin typeface="微软雅黑" pitchFamily="34" charset="-122"/>
                  <a:ea typeface="微软雅黑" pitchFamily="34" charset="-122"/>
                </a:rPr>
                <a:t>启用选项参数</a:t>
              </a:r>
              <a:endParaRPr lang="en-US" altLang="zh-CN" sz="1600" b="1" dirty="0">
                <a:solidFill>
                  <a:schemeClr val="tx1">
                    <a:lumMod val="75000"/>
                    <a:lumOff val="25000"/>
                  </a:schemeClr>
                </a:solidFill>
                <a:latin typeface="微软雅黑" pitchFamily="34" charset="-122"/>
                <a:ea typeface="微软雅黑" pitchFamily="34" charset="-122"/>
              </a:endParaRPr>
            </a:p>
            <a:p>
              <a:pPr>
                <a:lnSpc>
                  <a:spcPct val="150000"/>
                </a:lnSpc>
                <a:spcBef>
                  <a:spcPts val="750"/>
                </a:spcBef>
              </a:pP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启用业务应收</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，系统按发货单或者出库单做为记业务应收账依据。</a:t>
              </a:r>
              <a:endParaRPr lang="zh-CN" altLang="en-US" sz="1600" b="1" dirty="0">
                <a:solidFill>
                  <a:schemeClr val="bg1">
                    <a:lumMod val="50000"/>
                  </a:schemeClr>
                </a:solidFill>
                <a:latin typeface="微软雅黑" pitchFamily="34" charset="-122"/>
                <a:ea typeface="微软雅黑" pitchFamily="34" charset="-122"/>
              </a:endParaRPr>
            </a:p>
          </p:txBody>
        </p:sp>
        <p:pic>
          <p:nvPicPr>
            <p:cNvPr id="23" name="Picture 1"/>
            <p:cNvPicPr>
              <a:picLocks noChangeAspect="1" noChangeArrowheads="1"/>
            </p:cNvPicPr>
            <p:nvPr/>
          </p:nvPicPr>
          <p:blipFill>
            <a:blip r:embed="rId2"/>
            <a:srcRect/>
            <a:stretch>
              <a:fillRect/>
            </a:stretch>
          </p:blipFill>
          <p:spPr bwMode="auto">
            <a:xfrm>
              <a:off x="4143372" y="1428742"/>
              <a:ext cx="4429155" cy="3569650"/>
            </a:xfrm>
            <a:prstGeom prst="rect">
              <a:avLst/>
            </a:prstGeom>
            <a:noFill/>
            <a:ln w="9525">
              <a:noFill/>
              <a:miter lim="800000"/>
              <a:headEnd/>
              <a:tailEnd/>
            </a:ln>
            <a:effectLst/>
          </p:spPr>
        </p:pic>
      </p:grpSp>
      <p:sp>
        <p:nvSpPr>
          <p:cNvPr id="24" name="任意多边形 23"/>
          <p:cNvSpPr/>
          <p:nvPr/>
        </p:nvSpPr>
        <p:spPr>
          <a:xfrm>
            <a:off x="615504" y="4090991"/>
            <a:ext cx="678573" cy="619443"/>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25" name="TextBox 14"/>
          <p:cNvSpPr txBox="1"/>
          <p:nvPr/>
        </p:nvSpPr>
        <p:spPr>
          <a:xfrm>
            <a:off x="686941" y="4233868"/>
            <a:ext cx="508535"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02</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grpSp>
        <p:nvGrpSpPr>
          <p:cNvPr id="26" name="组合 25"/>
          <p:cNvGrpSpPr/>
          <p:nvPr/>
        </p:nvGrpSpPr>
        <p:grpSpPr>
          <a:xfrm>
            <a:off x="6187667" y="2733670"/>
            <a:ext cx="762803" cy="686976"/>
            <a:chOff x="4357686" y="2643188"/>
            <a:chExt cx="642942" cy="644863"/>
          </a:xfrm>
        </p:grpSpPr>
        <p:sp>
          <p:nvSpPr>
            <p:cNvPr id="27" name="流程图: 联系 10"/>
            <p:cNvSpPr/>
            <p:nvPr/>
          </p:nvSpPr>
          <p:spPr>
            <a:xfrm>
              <a:off x="4357686" y="2643188"/>
              <a:ext cx="642942" cy="534825"/>
            </a:xfrm>
            <a:prstGeom prst="flowChartConnector">
              <a:avLst/>
            </a:prstGeom>
            <a:blipFill dpi="0" rotWithShape="1">
              <a:blip r:embed="rId3" cstate="print"/>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fontAlgn="base">
                <a:spcBef>
                  <a:spcPct val="0"/>
                </a:spcBef>
                <a:spcAft>
                  <a:spcPct val="0"/>
                </a:spcAft>
              </a:pPr>
              <a:endParaRPr lang="zh-CN" altLang="en-US" b="1" dirty="0">
                <a:solidFill>
                  <a:prstClr val="white"/>
                </a:solidFill>
                <a:latin typeface="Calibri"/>
                <a:ea typeface="微软雅黑"/>
              </a:endParaRPr>
            </a:p>
          </p:txBody>
        </p:sp>
        <p:sp>
          <p:nvSpPr>
            <p:cNvPr id="28" name="下箭头 27"/>
            <p:cNvSpPr/>
            <p:nvPr/>
          </p:nvSpPr>
          <p:spPr>
            <a:xfrm>
              <a:off x="4572000" y="3071816"/>
              <a:ext cx="219541" cy="216235"/>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fontAlgn="base">
                <a:spcBef>
                  <a:spcPct val="0"/>
                </a:spcBef>
                <a:spcAft>
                  <a:spcPct val="0"/>
                </a:spcAft>
              </a:pPr>
              <a:endParaRPr lang="zh-CN" altLang="en-US" b="1" dirty="0">
                <a:solidFill>
                  <a:prstClr val="white"/>
                </a:solidFill>
                <a:latin typeface="Calibri"/>
                <a:ea typeface="微软雅黑"/>
              </a:endParaRPr>
            </a:p>
          </p:txBody>
        </p:sp>
      </p:grpSp>
      <p:grpSp>
        <p:nvGrpSpPr>
          <p:cNvPr id="29" name="组合 28"/>
          <p:cNvGrpSpPr/>
          <p:nvPr/>
        </p:nvGrpSpPr>
        <p:grpSpPr>
          <a:xfrm>
            <a:off x="1344012" y="2519356"/>
            <a:ext cx="9491846" cy="4074343"/>
            <a:chOff x="1000784" y="1643056"/>
            <a:chExt cx="8000372" cy="3824575"/>
          </a:xfrm>
        </p:grpSpPr>
        <p:pic>
          <p:nvPicPr>
            <p:cNvPr id="30" name="图片 29"/>
            <p:cNvPicPr/>
            <p:nvPr/>
          </p:nvPicPr>
          <p:blipFill>
            <a:blip r:embed="rId4"/>
            <a:srcRect/>
            <a:stretch>
              <a:fillRect/>
            </a:stretch>
          </p:blipFill>
          <p:spPr bwMode="auto">
            <a:xfrm>
              <a:off x="3714744" y="1643056"/>
              <a:ext cx="5286412" cy="2857520"/>
            </a:xfrm>
            <a:prstGeom prst="rect">
              <a:avLst/>
            </a:prstGeom>
            <a:noFill/>
            <a:ln w="9525">
              <a:noFill/>
              <a:miter lim="800000"/>
              <a:headEnd/>
              <a:tailEnd/>
            </a:ln>
          </p:spPr>
        </p:pic>
        <p:sp>
          <p:nvSpPr>
            <p:cNvPr id="31" name="TextBox 2"/>
            <p:cNvSpPr txBox="1"/>
            <p:nvPr/>
          </p:nvSpPr>
          <p:spPr>
            <a:xfrm>
              <a:off x="1000784" y="3204510"/>
              <a:ext cx="2643206" cy="2263121"/>
            </a:xfrm>
            <a:prstGeom prst="rect">
              <a:avLst/>
            </a:prstGeom>
            <a:noFill/>
          </p:spPr>
          <p:txBody>
            <a:bodyPr wrap="square" rtlCol="0">
              <a:spAutoFit/>
            </a:bodyPr>
            <a:lstStyle/>
            <a:p>
              <a:pPr>
                <a:lnSpc>
                  <a:spcPct val="150000"/>
                </a:lnSpc>
                <a:spcBef>
                  <a:spcPts val="750"/>
                </a:spcBef>
              </a:pPr>
              <a:r>
                <a:rPr lang="zh-CN" altLang="en-US" sz="1600" b="1" dirty="0">
                  <a:latin typeface="微软雅黑" pitchFamily="34" charset="-122"/>
                  <a:ea typeface="微软雅黑" pitchFamily="34" charset="-122"/>
                </a:rPr>
                <a:t>设置基本科目</a:t>
              </a:r>
              <a:endParaRPr lang="en-US" altLang="zh-CN" sz="1600" b="1" dirty="0">
                <a:latin typeface="微软雅黑" pitchFamily="34" charset="-122"/>
                <a:ea typeface="微软雅黑" pitchFamily="34" charset="-122"/>
              </a:endParaRPr>
            </a:p>
            <a:p>
              <a:pPr lvl="0">
                <a:lnSpc>
                  <a:spcPct val="150000"/>
                </a:lnSpc>
                <a:spcBef>
                  <a:spcPts val="750"/>
                </a:spcBef>
              </a:pPr>
              <a:r>
                <a:rPr lang="zh-CN" altLang="en-US" sz="1600" dirty="0">
                  <a:latin typeface="微软雅黑" pitchFamily="34" charset="-122"/>
                  <a:ea typeface="微软雅黑" pitchFamily="34" charset="-122"/>
                </a:rPr>
                <a:t>基本科目里设置业务应收记账生成凭证的会计科目，控制科目和对方科目相应可以设置业务应收科目，业务销售收入科目，待转税金科目</a:t>
              </a:r>
              <a:r>
                <a:rPr lang="zh-CN" altLang="en-US" sz="1400" dirty="0">
                  <a:latin typeface="微软雅黑" pitchFamily="34" charset="-122"/>
                  <a:ea typeface="微软雅黑" pitchFamily="34" charset="-122"/>
                </a:rPr>
                <a:t>。</a:t>
              </a:r>
            </a:p>
          </p:txBody>
        </p:sp>
      </p:grpSp>
    </p:spTree>
    <p:extLst>
      <p:ext uri="{BB962C8B-B14F-4D97-AF65-F5344CB8AC3E}">
        <p14:creationId xmlns:p14="http://schemas.microsoft.com/office/powerpoint/2010/main" val="149473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lide(fromLeft)">
                                      <p:cBhvr>
                                        <p:cTn id="11" dur="500"/>
                                        <p:tgtEl>
                                          <p:spTgt spid="10"/>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lide(fromLeft)">
                                      <p:cBhvr>
                                        <p:cTn id="15" dur="500"/>
                                        <p:tgtEl>
                                          <p:spTgt spid="13"/>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slide(fromLeft)">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528"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anim calcmode="lin" valueType="num">
                                      <p:cBhvr>
                                        <p:cTn id="27" dur="500" fill="hold"/>
                                        <p:tgtEl>
                                          <p:spTgt spid="20"/>
                                        </p:tgtEl>
                                        <p:attrNameLst>
                                          <p:attrName>ppt_x</p:attrName>
                                        </p:attrNameLst>
                                      </p:cBhvr>
                                      <p:tavLst>
                                        <p:tav tm="0">
                                          <p:val>
                                            <p:fltVal val="0.5"/>
                                          </p:val>
                                        </p:tav>
                                        <p:tav tm="100000">
                                          <p:val>
                                            <p:strVal val="#ppt_x"/>
                                          </p:val>
                                        </p:tav>
                                      </p:tavLst>
                                    </p:anim>
                                    <p:anim calcmode="lin" valueType="num">
                                      <p:cBhvr>
                                        <p:cTn id="28" dur="500" fill="hold"/>
                                        <p:tgtEl>
                                          <p:spTgt spid="20"/>
                                        </p:tgtEl>
                                        <p:attrNameLst>
                                          <p:attrName>ppt_y</p:attrName>
                                        </p:attrNameLst>
                                      </p:cBhvr>
                                      <p:tavLst>
                                        <p:tav tm="0">
                                          <p:val>
                                            <p:fltVal val="0.5"/>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64" presetClass="path" presetSubtype="0" decel="30000" fill="hold" nodeType="withEffect">
                                  <p:stCondLst>
                                    <p:cond delay="0"/>
                                  </p:stCondLst>
                                  <p:childTnLst>
                                    <p:animMotion origin="layout" path="M 4.79167E-6 0.03889 L 4.79167E-6 -0.14815 " pathEditMode="relative" rAng="0" ptsTypes="AA">
                                      <p:cBhvr>
                                        <p:cTn id="33" dur="750" spd="-100000" fill="hold"/>
                                        <p:tgtEl>
                                          <p:spTgt spid="19"/>
                                        </p:tgtEl>
                                        <p:attrNameLst>
                                          <p:attrName>ppt_x</p:attrName>
                                          <p:attrName>ppt_y</p:attrName>
                                        </p:attrNameLst>
                                      </p:cBhvr>
                                      <p:rCtr x="0" y="-9352"/>
                                    </p:animMotion>
                                  </p:childTnLst>
                                </p:cTn>
                              </p:par>
                              <p:par>
                                <p:cTn id="34" presetID="64" presetClass="path" presetSubtype="0" accel="30000" decel="30000" fill="hold" nodeType="withEffect">
                                  <p:stCondLst>
                                    <p:cond delay="0"/>
                                  </p:stCondLst>
                                  <p:childTnLst>
                                    <p:animMotion origin="layout" path="M 4.79167E-6 0.03819 L 4.79167E-6 3.33333E-6 " pathEditMode="relative" rAng="0" ptsTypes="AA">
                                      <p:cBhvr>
                                        <p:cTn id="35" dur="750" fill="hold"/>
                                        <p:tgtEl>
                                          <p:spTgt spid="19"/>
                                        </p:tgtEl>
                                        <p:attrNameLst>
                                          <p:attrName>ppt_x</p:attrName>
                                          <p:attrName>ppt_y</p:attrName>
                                        </p:attrNameLst>
                                      </p:cBhvr>
                                      <p:rCtr x="0" y="-1921"/>
                                    </p:animMotion>
                                  </p:childTnLst>
                                </p:cTn>
                              </p:par>
                            </p:childTnLst>
                          </p:cTn>
                        </p:par>
                        <p:par>
                          <p:cTn id="36" fill="hold">
                            <p:stCondLst>
                              <p:cond delay="750"/>
                            </p:stCondLst>
                            <p:childTnLst>
                              <p:par>
                                <p:cTn id="37" presetID="2" presetClass="entr" presetSubtype="4"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500"/>
                            </p:stCondLst>
                            <p:childTnLst>
                              <p:par>
                                <p:cTn id="53" presetID="64" presetClass="path" presetSubtype="0" decel="30000" fill="hold" grpId="1" nodeType="afterEffect">
                                  <p:stCondLst>
                                    <p:cond delay="0"/>
                                  </p:stCondLst>
                                  <p:childTnLst>
                                    <p:animMotion origin="layout" path="M 4.79167E-6 0.03889 L 4.79167E-6 -0.14815 " pathEditMode="relative" rAng="0" ptsTypes="AA">
                                      <p:cBhvr>
                                        <p:cTn id="54" dur="500" spd="-100000" fill="hold"/>
                                        <p:tgtEl>
                                          <p:spTgt spid="24"/>
                                        </p:tgtEl>
                                        <p:attrNameLst>
                                          <p:attrName>ppt_x</p:attrName>
                                          <p:attrName>ppt_y</p:attrName>
                                        </p:attrNameLst>
                                      </p:cBhvr>
                                      <p:rCtr x="0" y="-9352"/>
                                    </p:animMotion>
                                  </p:childTnLst>
                                </p:cTn>
                              </p:par>
                            </p:childTnLst>
                          </p:cTn>
                        </p:par>
                        <p:par>
                          <p:cTn id="55" fill="hold">
                            <p:stCondLst>
                              <p:cond delay="1000"/>
                            </p:stCondLst>
                            <p:childTnLst>
                              <p:par>
                                <p:cTn id="56" presetID="64" presetClass="path" presetSubtype="0" accel="30000" decel="30000" fill="hold" grpId="2" nodeType="afterEffect">
                                  <p:stCondLst>
                                    <p:cond delay="0"/>
                                  </p:stCondLst>
                                  <p:childTnLst>
                                    <p:animMotion origin="layout" path="M 4.79167E-6 0.03819 L 4.79167E-6 3.33333E-6 " pathEditMode="relative" rAng="0" ptsTypes="AA">
                                      <p:cBhvr>
                                        <p:cTn id="57" dur="500" fill="hold"/>
                                        <p:tgtEl>
                                          <p:spTgt spid="24"/>
                                        </p:tgtEl>
                                        <p:attrNameLst>
                                          <p:attrName>ppt_x</p:attrName>
                                          <p:attrName>ppt_y</p:attrName>
                                        </p:attrNameLst>
                                      </p:cBhvr>
                                      <p:rCtr x="0" y="-1921"/>
                                    </p:animMotion>
                                  </p:childTnLst>
                                </p:cTn>
                              </p:par>
                              <p:par>
                                <p:cTn id="58" presetID="53" presetClass="entr" presetSubtype="528"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anim calcmode="lin" valueType="num">
                                      <p:cBhvr>
                                        <p:cTn id="63" dur="500" fill="hold"/>
                                        <p:tgtEl>
                                          <p:spTgt spid="25"/>
                                        </p:tgtEl>
                                        <p:attrNameLst>
                                          <p:attrName>ppt_x</p:attrName>
                                        </p:attrNameLst>
                                      </p:cBhvr>
                                      <p:tavLst>
                                        <p:tav tm="0">
                                          <p:val>
                                            <p:fltVal val="0.5"/>
                                          </p:val>
                                        </p:tav>
                                        <p:tav tm="100000">
                                          <p:val>
                                            <p:strVal val="#ppt_x"/>
                                          </p:val>
                                        </p:tav>
                                      </p:tavLst>
                                    </p:anim>
                                    <p:anim calcmode="lin" valueType="num">
                                      <p:cBhvr>
                                        <p:cTn id="64" dur="500" fill="hold"/>
                                        <p:tgtEl>
                                          <p:spTgt spid="25"/>
                                        </p:tgtEl>
                                        <p:attrNameLst>
                                          <p:attrName>ppt_y</p:attrName>
                                        </p:attrNameLst>
                                      </p:cBhvr>
                                      <p:tavLst>
                                        <p:tav tm="0">
                                          <p:val>
                                            <p:fltVal val="0.5"/>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
          <p:cNvSpPr txBox="1"/>
          <p:nvPr/>
        </p:nvSpPr>
        <p:spPr>
          <a:xfrm>
            <a:off x="3317608" y="2966466"/>
            <a:ext cx="807591" cy="369332"/>
          </a:xfrm>
          <a:prstGeom prst="rect">
            <a:avLst/>
          </a:prstGeom>
          <a:noFill/>
        </p:spPr>
        <p:txBody>
          <a:bodyPr wrap="square" rtlCol="0">
            <a:spAutoFit/>
          </a:bodyPr>
          <a:lstStyle/>
          <a:p>
            <a:r>
              <a:rPr lang="zh-CN" altLang="en-US" dirty="0">
                <a:solidFill>
                  <a:schemeClr val="bg1"/>
                </a:solidFill>
              </a:rPr>
              <a:t>财务</a:t>
            </a:r>
          </a:p>
        </p:txBody>
      </p:sp>
      <p:sp>
        <p:nvSpPr>
          <p:cNvPr id="11" name="任意多边形 10"/>
          <p:cNvSpPr/>
          <p:nvPr/>
        </p:nvSpPr>
        <p:spPr>
          <a:xfrm>
            <a:off x="615504" y="1895466"/>
            <a:ext cx="714649" cy="666687"/>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12" name="TextBox 2"/>
          <p:cNvSpPr txBox="1"/>
          <p:nvPr/>
        </p:nvSpPr>
        <p:spPr>
          <a:xfrm>
            <a:off x="1399592" y="1895466"/>
            <a:ext cx="2856380" cy="2470035"/>
          </a:xfrm>
          <a:prstGeom prst="rect">
            <a:avLst/>
          </a:prstGeom>
          <a:noFill/>
        </p:spPr>
        <p:txBody>
          <a:bodyPr wrap="square" rtlCol="0">
            <a:spAutoFit/>
          </a:bodyPr>
          <a:lstStyle/>
          <a:p>
            <a:pPr>
              <a:lnSpc>
                <a:spcPct val="150000"/>
              </a:lnSpc>
              <a:spcBef>
                <a:spcPts val="750"/>
              </a:spcBef>
            </a:pPr>
            <a:r>
              <a:rPr lang="zh-CN" altLang="en-US" sz="1600" b="1" dirty="0">
                <a:latin typeface="微软雅黑" pitchFamily="34" charset="-122"/>
                <a:ea typeface="微软雅黑" pitchFamily="34" charset="-122"/>
              </a:rPr>
              <a:t>生单规则的设置</a:t>
            </a:r>
            <a:endParaRPr lang="en-US" altLang="zh-CN" sz="1600" b="1" dirty="0">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  第一次进入时和后续都可以进行生单规则的设置</a:t>
            </a:r>
            <a:endParaRPr lang="en-US" altLang="zh-CN" sz="1600" dirty="0">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  按照合并规则生成一条或多条业务应收单，简化和优化后续流程效率，例如生成凭证。</a:t>
            </a:r>
            <a:endParaRPr lang="zh-CN" altLang="en-US" sz="1600" b="1" dirty="0">
              <a:solidFill>
                <a:schemeClr val="bg1">
                  <a:lumMod val="50000"/>
                </a:schemeClr>
              </a:solidFill>
              <a:latin typeface="微软雅黑" pitchFamily="34" charset="-122"/>
              <a:ea typeface="微软雅黑" pitchFamily="34" charset="-122"/>
            </a:endParaRPr>
          </a:p>
        </p:txBody>
      </p:sp>
      <p:sp>
        <p:nvSpPr>
          <p:cNvPr id="13" name="TextBox 14"/>
          <p:cNvSpPr txBox="1"/>
          <p:nvPr/>
        </p:nvSpPr>
        <p:spPr>
          <a:xfrm>
            <a:off x="686941" y="2038343"/>
            <a:ext cx="535571"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03</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pic>
        <p:nvPicPr>
          <p:cNvPr id="14" name="图片 13"/>
          <p:cNvPicPr/>
          <p:nvPr/>
        </p:nvPicPr>
        <p:blipFill>
          <a:blip r:embed="rId2"/>
          <a:srcRect/>
          <a:stretch>
            <a:fillRect/>
          </a:stretch>
        </p:blipFill>
        <p:spPr bwMode="auto">
          <a:xfrm>
            <a:off x="4430288" y="1290625"/>
            <a:ext cx="6777045" cy="4433900"/>
          </a:xfrm>
          <a:prstGeom prst="rect">
            <a:avLst/>
          </a:prstGeom>
          <a:noFill/>
          <a:ln w="9525">
            <a:noFill/>
            <a:miter lim="800000"/>
            <a:headEnd/>
            <a:tailEnd/>
          </a:ln>
        </p:spPr>
      </p:pic>
      <p:sp>
        <p:nvSpPr>
          <p:cNvPr id="8"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023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4" presetClass="path" presetSubtype="0" decel="30000" fill="hold" grpId="1" nodeType="withEffect">
                                  <p:stCondLst>
                                    <p:cond delay="0"/>
                                  </p:stCondLst>
                                  <p:childTnLst>
                                    <p:animMotion origin="layout" path="M 2.29167E-6 0.03889 L 2.29167E-6 -0.14815 " pathEditMode="relative" rAng="0" ptsTypes="AA">
                                      <p:cBhvr>
                                        <p:cTn id="9" dur="750" spd="-100000" fill="hold"/>
                                        <p:tgtEl>
                                          <p:spTgt spid="11"/>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2.29167E-6 0.03819 L 2.29167E-6 5.55112E-17 " pathEditMode="relative" rAng="0" ptsTypes="AA">
                                      <p:cBhvr>
                                        <p:cTn id="11" dur="750" fill="hold"/>
                                        <p:tgtEl>
                                          <p:spTgt spid="11"/>
                                        </p:tgtEl>
                                        <p:attrNameLst>
                                          <p:attrName>ppt_x</p:attrName>
                                          <p:attrName>ppt_y</p:attrName>
                                        </p:attrNameLst>
                                      </p:cBhvr>
                                      <p:rCtr x="0" y="-1921"/>
                                    </p:animMotion>
                                  </p:childTnLst>
                                </p:cTn>
                              </p:par>
                              <p:par>
                                <p:cTn id="12" presetID="53" presetClass="entr" presetSubtype="528" fill="hold" grpId="0" nodeType="withEffect">
                                  <p:stCondLst>
                                    <p:cond delay="75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2000"/>
                            </p:stCondLst>
                            <p:childTnLst>
                              <p:par>
                                <p:cTn id="24" presetID="3" presetClass="entr" presetSubtype="10" fill="hold" nodeType="after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blinds(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17608" y="3252217"/>
            <a:ext cx="794877"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4"/>
          <p:cNvSpPr>
            <a:spLocks/>
          </p:cNvSpPr>
          <p:nvPr/>
        </p:nvSpPr>
        <p:spPr bwMode="auto">
          <a:xfrm>
            <a:off x="1645855" y="2063775"/>
            <a:ext cx="8438563" cy="45719"/>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chemeClr val="accent5">
              <a:lumMod val="75000"/>
            </a:schemeClr>
          </a:solidFill>
          <a:ln w="12700" cap="flat" cmpd="sng">
            <a:solidFill>
              <a:schemeClr val="bg1">
                <a:lumMod val="50000"/>
              </a:schemeClr>
            </a:solidFill>
            <a:bevel/>
            <a:headEnd type="oval" w="med" len="med"/>
            <a:tailEnd type="oval" w="med" len="med"/>
          </a:ln>
        </p:spPr>
        <p:txBody>
          <a:bodyPr lIns="91435" tIns="45717" rIns="91435" bIns="45717" anchor="ctr"/>
          <a:lstStyle/>
          <a:p>
            <a:endParaRPr lang="zh-CN" altLang="en-US" sz="1200" dirty="0">
              <a:ln w="0"/>
              <a:solidFill>
                <a:schemeClr val="accent1"/>
              </a:solidFill>
              <a:effectLst>
                <a:outerShdw blurRad="38100" dist="25400" dir="5400000" algn="ctr" rotWithShape="0">
                  <a:srgbClr val="6E747A">
                    <a:alpha val="43000"/>
                  </a:srgbClr>
                </a:outerShdw>
              </a:effectLst>
            </a:endParaRPr>
          </a:p>
        </p:txBody>
      </p:sp>
      <p:grpSp>
        <p:nvGrpSpPr>
          <p:cNvPr id="7" name="组合 5"/>
          <p:cNvGrpSpPr>
            <a:grpSpLocks/>
          </p:cNvGrpSpPr>
          <p:nvPr/>
        </p:nvGrpSpPr>
        <p:grpSpPr bwMode="auto">
          <a:xfrm>
            <a:off x="1225133" y="1422949"/>
            <a:ext cx="1335409" cy="855080"/>
            <a:chOff x="303802" y="0"/>
            <a:chExt cx="943972" cy="928688"/>
          </a:xfrm>
          <a:solidFill>
            <a:srgbClr val="0070C0"/>
          </a:solidFill>
        </p:grpSpPr>
        <p:sp>
          <p:nvSpPr>
            <p:cNvPr id="8"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9"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微软雅黑" pitchFamily="34" charset="-122"/>
                  <a:ea typeface="微软雅黑" pitchFamily="34" charset="-122"/>
                </a:rPr>
                <a:t>启用参数</a:t>
              </a:r>
            </a:p>
          </p:txBody>
        </p:sp>
      </p:grpSp>
      <p:grpSp>
        <p:nvGrpSpPr>
          <p:cNvPr id="10" name="组合 12"/>
          <p:cNvGrpSpPr>
            <a:grpSpLocks/>
          </p:cNvGrpSpPr>
          <p:nvPr/>
        </p:nvGrpSpPr>
        <p:grpSpPr bwMode="auto">
          <a:xfrm>
            <a:off x="3087068" y="1441999"/>
            <a:ext cx="1335409" cy="855080"/>
            <a:chOff x="303802" y="0"/>
            <a:chExt cx="943972" cy="928688"/>
          </a:xfrm>
          <a:solidFill>
            <a:srgbClr val="FF0000"/>
          </a:solidFill>
        </p:grpSpPr>
        <p:sp>
          <p:nvSpPr>
            <p:cNvPr id="11" name="椭圆 10"/>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2" name="椭圆形标注 11"/>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收入确认</a:t>
              </a:r>
            </a:p>
          </p:txBody>
        </p:sp>
      </p:grpSp>
      <p:grpSp>
        <p:nvGrpSpPr>
          <p:cNvPr id="13" name="组合 12"/>
          <p:cNvGrpSpPr>
            <a:grpSpLocks/>
          </p:cNvGrpSpPr>
          <p:nvPr/>
        </p:nvGrpSpPr>
        <p:grpSpPr bwMode="auto">
          <a:xfrm>
            <a:off x="4969475" y="1441999"/>
            <a:ext cx="1335409" cy="855080"/>
            <a:chOff x="303802" y="0"/>
            <a:chExt cx="943972" cy="928688"/>
          </a:xfrm>
          <a:solidFill>
            <a:srgbClr val="0070C0"/>
          </a:solidFill>
        </p:grpSpPr>
        <p:sp>
          <p:nvSpPr>
            <p:cNvPr id="14"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5"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生成凭证</a:t>
              </a:r>
            </a:p>
          </p:txBody>
        </p:sp>
      </p:grpSp>
      <p:grpSp>
        <p:nvGrpSpPr>
          <p:cNvPr id="16" name="组合 5"/>
          <p:cNvGrpSpPr>
            <a:grpSpLocks/>
          </p:cNvGrpSpPr>
          <p:nvPr/>
        </p:nvGrpSpPr>
        <p:grpSpPr bwMode="auto">
          <a:xfrm>
            <a:off x="6993053" y="1432474"/>
            <a:ext cx="1335409" cy="855080"/>
            <a:chOff x="303802" y="0"/>
            <a:chExt cx="943972" cy="928688"/>
          </a:xfrm>
          <a:solidFill>
            <a:srgbClr val="0070C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报表查询</a:t>
              </a:r>
            </a:p>
          </p:txBody>
        </p:sp>
      </p:grpSp>
      <p:sp>
        <p:nvSpPr>
          <p:cNvPr id="19" name="任意多边形 18"/>
          <p:cNvSpPr/>
          <p:nvPr/>
        </p:nvSpPr>
        <p:spPr>
          <a:xfrm>
            <a:off x="615504" y="2752721"/>
            <a:ext cx="703397" cy="714216"/>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20" name="TextBox 2"/>
          <p:cNvSpPr txBox="1"/>
          <p:nvPr/>
        </p:nvSpPr>
        <p:spPr>
          <a:xfrm>
            <a:off x="1258446" y="2752721"/>
            <a:ext cx="2811410" cy="2462213"/>
          </a:xfrm>
          <a:prstGeom prst="rect">
            <a:avLst/>
          </a:prstGeom>
          <a:noFill/>
        </p:spPr>
        <p:txBody>
          <a:bodyPr wrap="square" rtlCol="0">
            <a:spAutoFit/>
          </a:bodyPr>
          <a:lstStyle/>
          <a:p>
            <a:pPr>
              <a:lnSpc>
                <a:spcPct val="150000"/>
              </a:lnSpc>
              <a:spcBef>
                <a:spcPts val="750"/>
              </a:spcBef>
            </a:pPr>
            <a:r>
              <a:rPr lang="zh-CN" altLang="en-US" sz="1600" b="1" dirty="0">
                <a:latin typeface="微软雅黑" pitchFamily="34" charset="-122"/>
                <a:ea typeface="微软雅黑" pitchFamily="34" charset="-122"/>
              </a:rPr>
              <a:t>业务应收确认逻辑</a:t>
            </a:r>
            <a:endParaRPr lang="en-US" altLang="zh-CN" sz="1600" b="1" dirty="0">
              <a:latin typeface="微软雅黑" pitchFamily="34" charset="-122"/>
              <a:ea typeface="微软雅黑" pitchFamily="34" charset="-122"/>
            </a:endParaRPr>
          </a:p>
          <a:p>
            <a:pPr>
              <a:lnSpc>
                <a:spcPct val="150000"/>
              </a:lnSpc>
              <a:spcBef>
                <a:spcPts val="750"/>
              </a:spcBef>
            </a:pPr>
            <a:endParaRPr lang="en-US" altLang="zh-CN" sz="1600" b="1"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 根据销售系统选项开票依据来判断是出库单还是发货单来确认业务应收。</a:t>
            </a:r>
          </a:p>
          <a:p>
            <a:pPr>
              <a:spcBef>
                <a:spcPts val="750"/>
              </a:spcBef>
            </a:pPr>
            <a:endParaRPr lang="zh-CN" altLang="en-US" sz="1400" b="1" dirty="0">
              <a:solidFill>
                <a:schemeClr val="bg1">
                  <a:lumMod val="50000"/>
                </a:schemeClr>
              </a:solidFill>
              <a:latin typeface="微软雅黑" pitchFamily="34" charset="-122"/>
              <a:ea typeface="微软雅黑" pitchFamily="34" charset="-122"/>
            </a:endParaRPr>
          </a:p>
        </p:txBody>
      </p:sp>
      <p:sp>
        <p:nvSpPr>
          <p:cNvPr id="21" name="TextBox 14"/>
          <p:cNvSpPr txBox="1"/>
          <p:nvPr/>
        </p:nvSpPr>
        <p:spPr>
          <a:xfrm>
            <a:off x="686941" y="2895597"/>
            <a:ext cx="527139"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22" name="TextBox 14"/>
          <p:cNvSpPr txBox="1"/>
          <p:nvPr/>
        </p:nvSpPr>
        <p:spPr>
          <a:xfrm>
            <a:off x="686941" y="4110043"/>
            <a:ext cx="527139"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02</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pic>
        <p:nvPicPr>
          <p:cNvPr id="23" name="图片 22"/>
          <p:cNvPicPr/>
          <p:nvPr/>
        </p:nvPicPr>
        <p:blipFill>
          <a:blip r:embed="rId2"/>
          <a:srcRect/>
          <a:stretch>
            <a:fillRect/>
          </a:stretch>
        </p:blipFill>
        <p:spPr bwMode="auto">
          <a:xfrm>
            <a:off x="4238663" y="2472400"/>
            <a:ext cx="6512809" cy="4223531"/>
          </a:xfrm>
          <a:prstGeom prst="rect">
            <a:avLst/>
          </a:prstGeom>
          <a:noFill/>
          <a:ln w="9525">
            <a:noFill/>
            <a:miter lim="800000"/>
            <a:headEnd/>
            <a:tailEnd/>
          </a:ln>
        </p:spPr>
      </p:pic>
      <p:pic>
        <p:nvPicPr>
          <p:cNvPr id="24" name="图片 23" descr="业务应收主界面.jpg"/>
          <p:cNvPicPr/>
          <p:nvPr/>
        </p:nvPicPr>
        <p:blipFill>
          <a:blip r:embed="rId3"/>
          <a:stretch>
            <a:fillRect/>
          </a:stretch>
        </p:blipFill>
        <p:spPr>
          <a:xfrm>
            <a:off x="4196034" y="2462875"/>
            <a:ext cx="6929446" cy="4176720"/>
          </a:xfrm>
          <a:prstGeom prst="rect">
            <a:avLst/>
          </a:prstGeom>
        </p:spPr>
      </p:pic>
      <p:sp>
        <p:nvSpPr>
          <p:cNvPr id="25"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190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4" presetClass="path" presetSubtype="0" decel="30000" fill="hold" grpId="1" nodeType="withEffect">
                                  <p:stCondLst>
                                    <p:cond delay="0"/>
                                  </p:stCondLst>
                                  <p:childTnLst>
                                    <p:animMotion origin="layout" path="M 3.125E-6 0.03889 L 3.125E-6 -0.14815 " pathEditMode="relative" rAng="0" ptsTypes="AA">
                                      <p:cBhvr>
                                        <p:cTn id="9" dur="750" spd="-100000" fill="hold"/>
                                        <p:tgtEl>
                                          <p:spTgt spid="19"/>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3.125E-6 0.0382 L 3.125E-6 -2.22222E-6 " pathEditMode="relative" rAng="0" ptsTypes="AA">
                                      <p:cBhvr>
                                        <p:cTn id="11" dur="750" fill="hold"/>
                                        <p:tgtEl>
                                          <p:spTgt spid="19"/>
                                        </p:tgtEl>
                                        <p:attrNameLst>
                                          <p:attrName>ppt_x</p:attrName>
                                          <p:attrName>ppt_y</p:attrName>
                                        </p:attrNameLst>
                                      </p:cBhvr>
                                      <p:rCtr x="0" y="-1921"/>
                                    </p:animMotion>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53" presetClass="entr" presetSubtype="528" fill="hold" grpId="0" nodeType="withEffect">
                                  <p:stCondLst>
                                    <p:cond delay="75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anim calcmode="lin" valueType="num">
                                      <p:cBhvr>
                                        <p:cTn id="21" dur="500" fill="hold"/>
                                        <p:tgtEl>
                                          <p:spTgt spid="21"/>
                                        </p:tgtEl>
                                        <p:attrNameLst>
                                          <p:attrName>ppt_x</p:attrName>
                                        </p:attrNameLst>
                                      </p:cBhvr>
                                      <p:tavLst>
                                        <p:tav tm="0">
                                          <p:val>
                                            <p:fltVal val="0.5"/>
                                          </p:val>
                                        </p:tav>
                                        <p:tav tm="100000">
                                          <p:val>
                                            <p:strVal val="#ppt_x"/>
                                          </p:val>
                                        </p:tav>
                                      </p:tavLst>
                                    </p:anim>
                                    <p:anim calcmode="lin" valueType="num">
                                      <p:cBhvr>
                                        <p:cTn id="22" dur="500" fill="hold"/>
                                        <p:tgtEl>
                                          <p:spTgt spid="21"/>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75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fltVal val="0.5"/>
                                          </p:val>
                                        </p:tav>
                                        <p:tav tm="100000">
                                          <p:val>
                                            <p:strVal val="#ppt_x"/>
                                          </p:val>
                                        </p:tav>
                                      </p:tavLst>
                                    </p:anim>
                                    <p:anim calcmode="lin" valueType="num">
                                      <p:cBhvr>
                                        <p:cTn id="29" dur="500" fill="hold"/>
                                        <p:tgtEl>
                                          <p:spTgt spid="22"/>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linds(horizontal)">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17608" y="2918841"/>
            <a:ext cx="877728"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5"/>
          <p:cNvSpPr/>
          <p:nvPr/>
        </p:nvSpPr>
        <p:spPr>
          <a:xfrm>
            <a:off x="615504" y="1562090"/>
            <a:ext cx="776713" cy="708836"/>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7" name="TextBox 14"/>
          <p:cNvSpPr txBox="1"/>
          <p:nvPr/>
        </p:nvSpPr>
        <p:spPr>
          <a:xfrm>
            <a:off x="686942" y="1704966"/>
            <a:ext cx="582084"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8" name="TextBox 2"/>
          <p:cNvSpPr txBox="1"/>
          <p:nvPr/>
        </p:nvSpPr>
        <p:spPr>
          <a:xfrm>
            <a:off x="1392217" y="1530529"/>
            <a:ext cx="2865453" cy="5298886"/>
          </a:xfrm>
          <a:prstGeom prst="rect">
            <a:avLst/>
          </a:prstGeom>
          <a:noFill/>
        </p:spPr>
        <p:txBody>
          <a:bodyPr wrap="square" rtlCol="0">
            <a:spAutoFit/>
          </a:bodyPr>
          <a:lstStyle/>
          <a:p>
            <a:pPr>
              <a:lnSpc>
                <a:spcPct val="150000"/>
              </a:lnSpc>
              <a:spcBef>
                <a:spcPts val="1200"/>
              </a:spcBef>
            </a:pPr>
            <a:r>
              <a:rPr lang="zh-CN" altLang="en-US"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业务应收单据的确认</a:t>
            </a:r>
            <a:endParaRPr lang="en-US" altLang="zh-CN" sz="1600" b="1" dirty="0">
              <a:latin typeface="微软雅黑" pitchFamily="34" charset="-122"/>
              <a:ea typeface="微软雅黑" pitchFamily="34" charset="-122"/>
            </a:endParaRPr>
          </a:p>
          <a:p>
            <a:pPr>
              <a:lnSpc>
                <a:spcPct val="150000"/>
              </a:lnSpc>
              <a:spcBef>
                <a:spcPts val="1200"/>
              </a:spcBef>
              <a:buFont typeface="Wingdings" pitchFamily="2" charset="2"/>
              <a:buChar char="l"/>
            </a:pPr>
            <a:r>
              <a:rPr lang="zh-CN" altLang="en-US" sz="1600" dirty="0">
                <a:latin typeface="微软雅黑" pitchFamily="34" charset="-122"/>
                <a:ea typeface="微软雅黑" pitchFamily="34" charset="-122"/>
              </a:rPr>
              <a:t>  可进行业务应收确认的单据是：</a:t>
            </a:r>
            <a:endParaRPr lang="en-US" altLang="zh-CN" sz="1600"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已审核的销售出库单或者已审核、未关闭的发货单</a:t>
            </a:r>
            <a:r>
              <a:rPr lang="zh-CN" altLang="en-US" sz="1600" dirty="0">
                <a:solidFill>
                  <a:srgbClr val="FF0000"/>
                </a:solidFill>
                <a:latin typeface="微软雅黑" pitchFamily="34" charset="-122"/>
                <a:ea typeface="微软雅黑" pitchFamily="34" charset="-122"/>
              </a:rPr>
              <a:t>（对应发票在应收未审核）</a:t>
            </a:r>
            <a:endParaRPr lang="en-US" altLang="zh-CN" sz="1600" dirty="0">
              <a:solidFill>
                <a:srgbClr val="FF0000"/>
              </a:solidFill>
              <a:latin typeface="微软雅黑" pitchFamily="34" charset="-122"/>
              <a:ea typeface="微软雅黑" pitchFamily="34" charset="-122"/>
            </a:endParaRPr>
          </a:p>
          <a:p>
            <a:pPr>
              <a:lnSpc>
                <a:spcPct val="150000"/>
              </a:lnSpc>
              <a:spcBef>
                <a:spcPts val="750"/>
              </a:spcBef>
            </a:pPr>
            <a:endParaRPr lang="en-US" altLang="zh-CN" sz="1600" dirty="0">
              <a:solidFill>
                <a:srgbClr val="FF0000"/>
              </a:solidFill>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  已确认业务应收的出库单或发货单明细行后续确认了财务应收，即对应的销售发票已经审核，则不能取消确认。</a:t>
            </a:r>
          </a:p>
          <a:p>
            <a:pPr>
              <a:spcBef>
                <a:spcPts val="750"/>
              </a:spcBef>
            </a:pPr>
            <a:endParaRPr lang="zh-CN" altLang="en-US" sz="1400" dirty="0">
              <a:latin typeface="微软雅黑" pitchFamily="34" charset="-122"/>
              <a:ea typeface="微软雅黑" pitchFamily="34" charset="-122"/>
            </a:endParaRPr>
          </a:p>
          <a:p>
            <a:pPr>
              <a:spcBef>
                <a:spcPts val="750"/>
              </a:spcBef>
            </a:pPr>
            <a:endParaRPr lang="zh-CN" altLang="en-US" sz="1400" b="1" dirty="0">
              <a:solidFill>
                <a:schemeClr val="bg1">
                  <a:lumMod val="50000"/>
                </a:schemeClr>
              </a:solidFill>
              <a:latin typeface="微软雅黑" pitchFamily="34" charset="-122"/>
              <a:ea typeface="微软雅黑" pitchFamily="34" charset="-122"/>
            </a:endParaRPr>
          </a:p>
        </p:txBody>
      </p:sp>
      <p:pic>
        <p:nvPicPr>
          <p:cNvPr id="9" name="图片 8"/>
          <p:cNvPicPr/>
          <p:nvPr/>
        </p:nvPicPr>
        <p:blipFill>
          <a:blip r:embed="rId2"/>
          <a:srcRect/>
          <a:stretch>
            <a:fillRect/>
          </a:stretch>
        </p:blipFill>
        <p:spPr bwMode="auto">
          <a:xfrm>
            <a:off x="4429126" y="1343013"/>
            <a:ext cx="7540208" cy="4638687"/>
          </a:xfrm>
          <a:prstGeom prst="rect">
            <a:avLst/>
          </a:prstGeom>
          <a:noFill/>
          <a:ln w="9525">
            <a:noFill/>
            <a:miter lim="800000"/>
            <a:headEnd/>
            <a:tailEnd/>
          </a:ln>
        </p:spPr>
      </p:pic>
      <p:sp>
        <p:nvSpPr>
          <p:cNvPr id="10"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548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64" presetClass="path" presetSubtype="0" decel="30000" fill="hold" grpId="1" nodeType="withEffect">
                                  <p:stCondLst>
                                    <p:cond delay="0"/>
                                  </p:stCondLst>
                                  <p:childTnLst>
                                    <p:animMotion origin="layout" path="M -1.66667E-6 0.03889 L -1.66667E-6 -0.14815 " pathEditMode="relative" rAng="0" ptsTypes="AA">
                                      <p:cBhvr>
                                        <p:cTn id="9" dur="750" spd="-100000" fill="hold"/>
                                        <p:tgtEl>
                                          <p:spTgt spid="6"/>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1.66667E-6 0.03819 L -1.66667E-6 1.85185E-6 " pathEditMode="relative" rAng="0" ptsTypes="AA">
                                      <p:cBhvr>
                                        <p:cTn id="11" dur="750" fill="hold"/>
                                        <p:tgtEl>
                                          <p:spTgt spid="6"/>
                                        </p:tgtEl>
                                        <p:attrNameLst>
                                          <p:attrName>ppt_x</p:attrName>
                                          <p:attrName>ppt_y</p:attrName>
                                        </p:attrNameLst>
                                      </p:cBhvr>
                                      <p:rCtr x="0" y="-1921"/>
                                    </p:animMotion>
                                  </p:childTnLst>
                                </p:cTn>
                              </p:par>
                              <p:par>
                                <p:cTn id="12" presetID="53" presetClass="entr" presetSubtype="528" fill="hold" grpId="0" nodeType="withEffect">
                                  <p:stCondLst>
                                    <p:cond delay="75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22" presetClass="entr" presetSubtype="8"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3" presetClass="entr" presetSubtype="10" fill="hold" nodeType="afterEffect">
                                  <p:stCondLst>
                                    <p:cond delay="50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17608" y="3195066"/>
            <a:ext cx="797588" cy="369332"/>
          </a:xfrm>
          <a:prstGeom prst="rect">
            <a:avLst/>
          </a:prstGeom>
          <a:noFill/>
        </p:spPr>
        <p:txBody>
          <a:bodyPr wrap="square" rtlCol="0">
            <a:spAutoFit/>
          </a:bodyPr>
          <a:lstStyle/>
          <a:p>
            <a:r>
              <a:rPr lang="zh-CN" altLang="en-US" dirty="0">
                <a:solidFill>
                  <a:schemeClr val="bg1"/>
                </a:solidFill>
              </a:rPr>
              <a:t>财务</a:t>
            </a:r>
          </a:p>
        </p:txBody>
      </p:sp>
      <p:sp>
        <p:nvSpPr>
          <p:cNvPr id="6" name="TextBox 14"/>
          <p:cNvSpPr txBox="1"/>
          <p:nvPr/>
        </p:nvSpPr>
        <p:spPr>
          <a:xfrm>
            <a:off x="686941" y="2266943"/>
            <a:ext cx="528937"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03</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7" name="圆角矩形 6"/>
          <p:cNvSpPr/>
          <p:nvPr/>
        </p:nvSpPr>
        <p:spPr>
          <a:xfrm>
            <a:off x="901255" y="1481125"/>
            <a:ext cx="2915011" cy="403339"/>
          </a:xfrm>
          <a:prstGeom prst="roundRect">
            <a:avLst>
              <a:gd name="adj" fmla="val 11064"/>
            </a:avLst>
          </a:prstGeom>
          <a:solidFill>
            <a:srgbClr val="DA2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 name="文本框 32"/>
          <p:cNvSpPr txBox="1"/>
          <p:nvPr/>
        </p:nvSpPr>
        <p:spPr>
          <a:xfrm>
            <a:off x="1187008" y="1481125"/>
            <a:ext cx="2042568"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易用特性</a:t>
            </a:r>
          </a:p>
        </p:txBody>
      </p:sp>
      <p:grpSp>
        <p:nvGrpSpPr>
          <p:cNvPr id="9" name="组合 8"/>
          <p:cNvGrpSpPr/>
          <p:nvPr/>
        </p:nvGrpSpPr>
        <p:grpSpPr>
          <a:xfrm>
            <a:off x="615504" y="1552562"/>
            <a:ext cx="10671966" cy="2240406"/>
            <a:chOff x="285720" y="857238"/>
            <a:chExt cx="8648105" cy="1971675"/>
          </a:xfrm>
        </p:grpSpPr>
        <p:sp>
          <p:nvSpPr>
            <p:cNvPr id="10" name="矩形 9"/>
            <p:cNvSpPr/>
            <p:nvPr/>
          </p:nvSpPr>
          <p:spPr>
            <a:xfrm>
              <a:off x="285720" y="1214428"/>
              <a:ext cx="3000396" cy="1343124"/>
            </a:xfrm>
            <a:prstGeom prst="rect">
              <a:avLst/>
            </a:prstGeom>
          </p:spPr>
          <p:txBody>
            <a:bodyPr wrap="square">
              <a:spAutoFit/>
            </a:bodyPr>
            <a:lstStyle/>
            <a:p>
              <a:pPr marL="257175" indent="-257175">
                <a:lnSpc>
                  <a:spcPct val="150000"/>
                </a:lnSpc>
                <a:buFont typeface="Wingdings" panose="05000000000000000000" pitchFamily="2" charset="2"/>
                <a:buChar char="n"/>
                <a:defRPr/>
              </a:pPr>
              <a:r>
                <a:rPr lang="zh-CN" altLang="en-US" sz="1600" b="1" dirty="0">
                  <a:latin typeface="微软雅黑" pitchFamily="34" charset="-122"/>
                  <a:ea typeface="微软雅黑" pitchFamily="34" charset="-122"/>
                </a:rPr>
                <a:t>整单选择：</a:t>
              </a:r>
              <a:r>
                <a:rPr lang="zh-CN" altLang="en-US" sz="1600" dirty="0">
                  <a:latin typeface="微软雅黑" pitchFamily="34" charset="-122"/>
                  <a:ea typeface="微软雅黑" pitchFamily="34" charset="-122"/>
                </a:rPr>
                <a:t>业务应收列表，对于出库单或者发货单，可按行或整单所有行批量确认记业务应收，右键单击</a:t>
              </a:r>
              <a:r>
                <a:rPr lang="zh-CN" altLang="en-US" sz="1600" dirty="0">
                  <a:solidFill>
                    <a:srgbClr val="FF0000"/>
                  </a:solidFill>
                  <a:latin typeface="微软雅黑" pitchFamily="34" charset="-122"/>
                  <a:ea typeface="微软雅黑" pitchFamily="34" charset="-122"/>
                </a:rPr>
                <a:t>整单关联勾选</a:t>
              </a:r>
              <a:r>
                <a:rPr lang="zh-CN" altLang="en-US" sz="1600" dirty="0">
                  <a:latin typeface="微软雅黑" pitchFamily="34" charset="-122"/>
                  <a:ea typeface="微软雅黑" pitchFamily="34" charset="-122"/>
                </a:rPr>
                <a:t>，然后进行确认。</a:t>
              </a:r>
            </a:p>
          </p:txBody>
        </p:sp>
        <p:pic>
          <p:nvPicPr>
            <p:cNvPr id="11" name="图片 10"/>
            <p:cNvPicPr/>
            <p:nvPr/>
          </p:nvPicPr>
          <p:blipFill>
            <a:blip r:embed="rId2"/>
            <a:srcRect/>
            <a:stretch>
              <a:fillRect/>
            </a:stretch>
          </p:blipFill>
          <p:spPr bwMode="auto">
            <a:xfrm>
              <a:off x="3571868" y="857238"/>
              <a:ext cx="5361957" cy="1971675"/>
            </a:xfrm>
            <a:prstGeom prst="rect">
              <a:avLst/>
            </a:prstGeom>
            <a:noFill/>
            <a:ln w="9525">
              <a:noFill/>
              <a:miter lim="800000"/>
              <a:headEnd/>
              <a:tailEnd/>
            </a:ln>
          </p:spPr>
        </p:pic>
      </p:grpSp>
      <p:grpSp>
        <p:nvGrpSpPr>
          <p:cNvPr id="12" name="组合 11"/>
          <p:cNvGrpSpPr/>
          <p:nvPr/>
        </p:nvGrpSpPr>
        <p:grpSpPr>
          <a:xfrm>
            <a:off x="686942" y="2624133"/>
            <a:ext cx="10666858" cy="3242294"/>
            <a:chOff x="357158" y="1928808"/>
            <a:chExt cx="8643966" cy="2853388"/>
          </a:xfrm>
        </p:grpSpPr>
        <p:sp>
          <p:nvSpPr>
            <p:cNvPr id="13" name="矩形 12"/>
            <p:cNvSpPr/>
            <p:nvPr/>
          </p:nvSpPr>
          <p:spPr>
            <a:xfrm>
              <a:off x="357158" y="2789009"/>
              <a:ext cx="3000396" cy="1993187"/>
            </a:xfrm>
            <a:prstGeom prst="rect">
              <a:avLst/>
            </a:prstGeom>
          </p:spPr>
          <p:txBody>
            <a:bodyPr wrap="square">
              <a:spAutoFit/>
            </a:bodyPr>
            <a:lstStyle/>
            <a:p>
              <a:pPr marL="257175" indent="-257175">
                <a:lnSpc>
                  <a:spcPct val="150000"/>
                </a:lnSpc>
                <a:buFont typeface="Wingdings" panose="05000000000000000000" pitchFamily="2" charset="2"/>
                <a:buChar char="n"/>
                <a:defRPr/>
              </a:pPr>
              <a:r>
                <a:rPr lang="zh-CN" altLang="en-US" sz="1600" b="1" dirty="0">
                  <a:latin typeface="微软雅黑" pitchFamily="34" charset="-122"/>
                  <a:ea typeface="微软雅黑" pitchFamily="34" charset="-122"/>
                </a:rPr>
                <a:t>联查：</a:t>
              </a:r>
              <a:r>
                <a:rPr lang="zh-CN" altLang="en-US" sz="1600" dirty="0">
                  <a:latin typeface="微软雅黑" pitchFamily="34" charset="-122"/>
                  <a:ea typeface="微软雅黑" pitchFamily="34" charset="-122"/>
                </a:rPr>
                <a:t>通过联查按钮下拉选择</a:t>
              </a:r>
              <a:endParaRPr lang="en-US" altLang="zh-CN" sz="1600" dirty="0">
                <a:latin typeface="微软雅黑" pitchFamily="34" charset="-122"/>
                <a:ea typeface="微软雅黑" pitchFamily="34" charset="-122"/>
              </a:endParaRPr>
            </a:p>
            <a:p>
              <a:pPr marL="257175" indent="-257175">
                <a:lnSpc>
                  <a:spcPct val="150000"/>
                </a:lnSpc>
                <a:defRPr/>
              </a:pPr>
              <a:r>
                <a:rPr lang="en-US" altLang="zh-CN" sz="1600" dirty="0">
                  <a:latin typeface="微软雅黑" pitchFamily="34" charset="-122"/>
                  <a:ea typeface="微软雅黑" pitchFamily="34" charset="-122"/>
                </a:rPr>
                <a:t>     </a:t>
              </a:r>
              <a:r>
                <a:rPr lang="zh-CN" altLang="en-US" sz="1600" dirty="0">
                  <a:solidFill>
                    <a:srgbClr val="FF0000"/>
                  </a:solidFill>
                  <a:latin typeface="微软雅黑" pitchFamily="34" charset="-122"/>
                  <a:ea typeface="微软雅黑" pitchFamily="34" charset="-122"/>
                </a:rPr>
                <a:t>原单：</a:t>
              </a:r>
              <a:r>
                <a:rPr lang="zh-CN" altLang="en-US" sz="1600" dirty="0">
                  <a:latin typeface="微软雅黑" pitchFamily="34" charset="-122"/>
                  <a:ea typeface="微软雅黑" pitchFamily="34" charset="-122"/>
                </a:rPr>
                <a:t>支持联查该行记录对应的出库单或者发货单。</a:t>
              </a:r>
              <a:endParaRPr lang="en-US" altLang="zh-CN" sz="1600" dirty="0">
                <a:latin typeface="微软雅黑" pitchFamily="34" charset="-122"/>
                <a:ea typeface="微软雅黑" pitchFamily="34" charset="-122"/>
              </a:endParaRPr>
            </a:p>
            <a:p>
              <a:pPr marL="257175" indent="-257175">
                <a:lnSpc>
                  <a:spcPct val="150000"/>
                </a:lnSpc>
                <a:defRPr/>
              </a:pPr>
              <a:r>
                <a:rPr lang="en-US" altLang="zh-CN" sz="1600" dirty="0">
                  <a:latin typeface="微软雅黑" pitchFamily="34" charset="-122"/>
                  <a:ea typeface="微软雅黑" pitchFamily="34" charset="-122"/>
                </a:rPr>
                <a:t>     </a:t>
              </a:r>
              <a:r>
                <a:rPr lang="zh-CN" altLang="en-US" sz="1600" dirty="0">
                  <a:solidFill>
                    <a:srgbClr val="FF0000"/>
                  </a:solidFill>
                  <a:latin typeface="微软雅黑" pitchFamily="34" charset="-122"/>
                  <a:ea typeface="微软雅黑" pitchFamily="34" charset="-122"/>
                </a:rPr>
                <a:t>业务应收：</a:t>
              </a:r>
              <a:r>
                <a:rPr lang="zh-CN" altLang="en-US" sz="1600" dirty="0">
                  <a:latin typeface="微软雅黑" pitchFamily="34" charset="-122"/>
                  <a:ea typeface="微软雅黑" pitchFamily="34" charset="-122"/>
                </a:rPr>
                <a:t>支持联查多条记录按生单规则合并生成的业务应收单。</a:t>
              </a:r>
              <a:r>
                <a:rPr lang="zh-CN" altLang="en-US" sz="1600" dirty="0">
                  <a:solidFill>
                    <a:srgbClr val="FF0000"/>
                  </a:solidFill>
                  <a:latin typeface="微软雅黑" pitchFamily="34" charset="-122"/>
                  <a:ea typeface="微软雅黑" pitchFamily="34" charset="-122"/>
                </a:rPr>
                <a:t>凭证：</a:t>
              </a:r>
              <a:r>
                <a:rPr lang="zh-CN" altLang="en-US" sz="1600" dirty="0">
                  <a:latin typeface="微软雅黑" pitchFamily="34" charset="-122"/>
                  <a:ea typeface="微软雅黑" pitchFamily="34" charset="-122"/>
                </a:rPr>
                <a:t>支持联查业务应收单生成的凭证。</a:t>
              </a:r>
            </a:p>
          </p:txBody>
        </p:sp>
        <p:pic>
          <p:nvPicPr>
            <p:cNvPr id="14" name="图片 13"/>
            <p:cNvPicPr/>
            <p:nvPr/>
          </p:nvPicPr>
          <p:blipFill>
            <a:blip r:embed="rId3"/>
            <a:srcRect/>
            <a:stretch>
              <a:fillRect/>
            </a:stretch>
          </p:blipFill>
          <p:spPr bwMode="auto">
            <a:xfrm>
              <a:off x="3500430" y="1928808"/>
              <a:ext cx="5500694" cy="2776537"/>
            </a:xfrm>
            <a:prstGeom prst="rect">
              <a:avLst/>
            </a:prstGeom>
            <a:noFill/>
            <a:ln w="9525">
              <a:noFill/>
              <a:miter lim="800000"/>
              <a:headEnd/>
              <a:tailEnd/>
            </a:ln>
          </p:spPr>
        </p:pic>
      </p:grpSp>
      <p:sp>
        <p:nvSpPr>
          <p:cNvPr id="15"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8134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75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17608" y="3080766"/>
            <a:ext cx="773110"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5"/>
          <p:cNvSpPr/>
          <p:nvPr/>
        </p:nvSpPr>
        <p:spPr>
          <a:xfrm>
            <a:off x="615504" y="1581139"/>
            <a:ext cx="684135" cy="679994"/>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7" name="TextBox 14"/>
          <p:cNvSpPr txBox="1"/>
          <p:nvPr/>
        </p:nvSpPr>
        <p:spPr>
          <a:xfrm>
            <a:off x="615504" y="1724015"/>
            <a:ext cx="512704"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02</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8" name="TextBox 2"/>
          <p:cNvSpPr txBox="1"/>
          <p:nvPr/>
        </p:nvSpPr>
        <p:spPr>
          <a:xfrm>
            <a:off x="1329883" y="1581138"/>
            <a:ext cx="2760835" cy="4462760"/>
          </a:xfrm>
          <a:prstGeom prst="rect">
            <a:avLst/>
          </a:prstGeom>
          <a:noFill/>
        </p:spPr>
        <p:txBody>
          <a:bodyPr wrap="square" rtlCol="0">
            <a:spAutoFit/>
          </a:bodyPr>
          <a:lstStyle/>
          <a:p>
            <a:pPr>
              <a:lnSpc>
                <a:spcPct val="150000"/>
              </a:lnSpc>
              <a:spcBef>
                <a:spcPts val="750"/>
              </a:spcBef>
            </a:pPr>
            <a:r>
              <a:rPr lang="zh-CN" altLang="en-US" sz="1600"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业务应收回冲</a:t>
            </a:r>
            <a:endParaRPr lang="en-US" altLang="zh-CN" sz="1600" b="1" dirty="0">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  销售发票在应收审核后确认财务应收，同时回冲业务应收。</a:t>
            </a:r>
            <a:endParaRPr lang="en-US" altLang="zh-CN" sz="1600" dirty="0">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  系统自动冲减业务应收账，生成与业务应收账等额的红字业务应收单，并冲减明细账。</a:t>
            </a:r>
            <a:endParaRPr lang="en-US" altLang="zh-CN" sz="1600" dirty="0">
              <a:latin typeface="微软雅黑" pitchFamily="34" charset="-122"/>
              <a:ea typeface="微软雅黑" pitchFamily="34" charset="-122"/>
            </a:endParaRPr>
          </a:p>
          <a:p>
            <a:pPr>
              <a:lnSpc>
                <a:spcPct val="150000"/>
              </a:lnSpc>
              <a:spcBef>
                <a:spcPts val="750"/>
              </a:spcBef>
              <a:buFont typeface="Wingdings" pitchFamily="2" charset="2"/>
              <a:buChar char="l"/>
            </a:pPr>
            <a:r>
              <a:rPr lang="zh-CN" altLang="en-US" sz="1600" dirty="0">
                <a:latin typeface="微软雅黑" pitchFamily="34" charset="-122"/>
                <a:ea typeface="微软雅黑" pitchFamily="34" charset="-122"/>
              </a:rPr>
              <a:t>销售发票在应收审核时，需要判断上游业务应收确认状况。</a:t>
            </a:r>
          </a:p>
        </p:txBody>
      </p:sp>
      <p:pic>
        <p:nvPicPr>
          <p:cNvPr id="9" name="图片 8"/>
          <p:cNvPicPr/>
          <p:nvPr/>
        </p:nvPicPr>
        <p:blipFill>
          <a:blip r:embed="rId2"/>
          <a:srcRect/>
          <a:stretch>
            <a:fillRect/>
          </a:stretch>
        </p:blipFill>
        <p:spPr bwMode="auto">
          <a:xfrm>
            <a:off x="4358852" y="1581138"/>
            <a:ext cx="6813973" cy="4343412"/>
          </a:xfrm>
          <a:prstGeom prst="rect">
            <a:avLst/>
          </a:prstGeom>
          <a:noFill/>
          <a:ln w="9525">
            <a:noFill/>
            <a:miter lim="800000"/>
            <a:headEnd/>
            <a:tailEnd/>
          </a:ln>
        </p:spPr>
      </p:pic>
      <p:sp>
        <p:nvSpPr>
          <p:cNvPr id="10"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8160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64" presetClass="path" presetSubtype="0" decel="30000" fill="hold" grpId="1" nodeType="withEffect">
                                  <p:stCondLst>
                                    <p:cond delay="0"/>
                                  </p:stCondLst>
                                  <p:childTnLst>
                                    <p:animMotion origin="layout" path="M 4.375E-6 0.03889 L 4.375E-6 -0.14815 " pathEditMode="relative" rAng="0" ptsTypes="AA">
                                      <p:cBhvr>
                                        <p:cTn id="9" dur="750" spd="-100000" fill="hold"/>
                                        <p:tgtEl>
                                          <p:spTgt spid="6"/>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4.375E-6 0.0382 L 4.375E-6 -2.59259E-6 " pathEditMode="relative" rAng="0" ptsTypes="AA">
                                      <p:cBhvr>
                                        <p:cTn id="11" dur="750" fill="hold"/>
                                        <p:tgtEl>
                                          <p:spTgt spid="6"/>
                                        </p:tgtEl>
                                        <p:attrNameLst>
                                          <p:attrName>ppt_x</p:attrName>
                                          <p:attrName>ppt_y</p:attrName>
                                        </p:attrNameLst>
                                      </p:cBhvr>
                                      <p:rCtr x="0" y="-1921"/>
                                    </p:animMotion>
                                  </p:childTnLst>
                                </p:cTn>
                              </p:par>
                              <p:par>
                                <p:cTn id="12" presetID="53" presetClass="entr" presetSubtype="528" fill="hold" grpId="0" nodeType="withEffect">
                                  <p:stCondLst>
                                    <p:cond delay="75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000"/>
                            </p:stCondLst>
                            <p:childTnLst>
                              <p:par>
                                <p:cTn id="24" presetID="3" presetClass="entr" presetSubtype="10" fill="hold" nodeType="after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73699" y="3109342"/>
            <a:ext cx="766245" cy="369332"/>
          </a:xfrm>
          <a:prstGeom prst="rect">
            <a:avLst/>
          </a:prstGeom>
          <a:noFill/>
        </p:spPr>
        <p:txBody>
          <a:bodyPr wrap="square" rtlCol="0">
            <a:spAutoFit/>
          </a:bodyPr>
          <a:lstStyle/>
          <a:p>
            <a:r>
              <a:rPr lang="zh-CN" altLang="en-US" dirty="0">
                <a:solidFill>
                  <a:schemeClr val="bg1"/>
                </a:solidFill>
              </a:rPr>
              <a:t>财务</a:t>
            </a:r>
          </a:p>
        </p:txBody>
      </p:sp>
      <p:grpSp>
        <p:nvGrpSpPr>
          <p:cNvPr id="6" name="组合 5"/>
          <p:cNvGrpSpPr/>
          <p:nvPr/>
        </p:nvGrpSpPr>
        <p:grpSpPr>
          <a:xfrm>
            <a:off x="847696" y="1347775"/>
            <a:ext cx="4319291" cy="4792191"/>
            <a:chOff x="428596" y="785800"/>
            <a:chExt cx="3643338" cy="3748875"/>
          </a:xfrm>
        </p:grpSpPr>
        <p:grpSp>
          <p:nvGrpSpPr>
            <p:cNvPr id="7" name="组合 21"/>
            <p:cNvGrpSpPr/>
            <p:nvPr/>
          </p:nvGrpSpPr>
          <p:grpSpPr>
            <a:xfrm>
              <a:off x="1142976" y="785800"/>
              <a:ext cx="1500198" cy="642942"/>
              <a:chOff x="5436096" y="2220424"/>
              <a:chExt cx="2214246" cy="1014105"/>
            </a:xfrm>
          </p:grpSpPr>
          <p:sp>
            <p:nvSpPr>
              <p:cNvPr id="9" name="单圆角矩形 8"/>
              <p:cNvSpPr/>
              <p:nvPr/>
            </p:nvSpPr>
            <p:spPr>
              <a:xfrm flipH="1">
                <a:off x="5436096" y="2390956"/>
                <a:ext cx="1480537" cy="421787"/>
              </a:xfrm>
              <a:prstGeom prst="round1Rect">
                <a:avLst>
                  <a:gd name="adj" fmla="val 19128"/>
                </a:avLst>
              </a:prstGeom>
            </p:spPr>
            <p:style>
              <a:lnRef idx="3">
                <a:schemeClr val="lt1"/>
              </a:lnRef>
              <a:fillRef idx="1">
                <a:schemeClr val="accent1"/>
              </a:fillRef>
              <a:effectRef idx="1">
                <a:schemeClr val="accent1"/>
              </a:effectRef>
              <a:fontRef idx="minor">
                <a:schemeClr val="lt1"/>
              </a:fontRef>
            </p:style>
            <p:txBody>
              <a:bodyPr rtlCol="0" anchor="ctr"/>
              <a:lstStyle/>
              <a:p>
                <a:pPr algn="ctr" defTabSz="685783" fontAlgn="base">
                  <a:spcBef>
                    <a:spcPct val="0"/>
                  </a:spcBef>
                  <a:spcAft>
                    <a:spcPct val="0"/>
                  </a:spcAft>
                </a:pPr>
                <a:r>
                  <a:rPr lang="zh-CN" altLang="en-US" sz="1600" b="1" dirty="0">
                    <a:solidFill>
                      <a:prstClr val="white"/>
                    </a:solidFill>
                    <a:latin typeface="Calibri"/>
                    <a:ea typeface="微软雅黑"/>
                  </a:rPr>
                  <a:t>注意</a:t>
                </a:r>
              </a:p>
            </p:txBody>
          </p:sp>
          <p:sp>
            <p:nvSpPr>
              <p:cNvPr id="10" name="流程图: 联系 10"/>
              <p:cNvSpPr/>
              <p:nvPr/>
            </p:nvSpPr>
            <p:spPr>
              <a:xfrm>
                <a:off x="6840252" y="2220424"/>
                <a:ext cx="810090" cy="843573"/>
              </a:xfrm>
              <a:prstGeom prst="flowChartConnector">
                <a:avLst/>
              </a:prstGeom>
              <a:blipFill dpi="0" rotWithShape="1">
                <a:blip r:embed="rId2" cstate="print"/>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fontAlgn="base">
                  <a:spcBef>
                    <a:spcPct val="0"/>
                  </a:spcBef>
                  <a:spcAft>
                    <a:spcPct val="0"/>
                  </a:spcAft>
                </a:pPr>
                <a:endParaRPr lang="zh-CN" altLang="en-US" b="1" dirty="0">
                  <a:solidFill>
                    <a:prstClr val="white"/>
                  </a:solidFill>
                  <a:latin typeface="Calibri"/>
                  <a:ea typeface="微软雅黑"/>
                </a:endParaRPr>
              </a:p>
            </p:txBody>
          </p:sp>
          <p:sp>
            <p:nvSpPr>
              <p:cNvPr id="11" name="下箭头 10"/>
              <p:cNvSpPr/>
              <p:nvPr/>
            </p:nvSpPr>
            <p:spPr>
              <a:xfrm>
                <a:off x="7083279" y="2893464"/>
                <a:ext cx="324036" cy="341065"/>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fontAlgn="base">
                  <a:spcBef>
                    <a:spcPct val="0"/>
                  </a:spcBef>
                  <a:spcAft>
                    <a:spcPct val="0"/>
                  </a:spcAft>
                </a:pPr>
                <a:endParaRPr lang="zh-CN" altLang="en-US" b="1" dirty="0">
                  <a:solidFill>
                    <a:prstClr val="white"/>
                  </a:solidFill>
                  <a:latin typeface="Calibri"/>
                  <a:ea typeface="微软雅黑"/>
                </a:endParaRPr>
              </a:p>
            </p:txBody>
          </p:sp>
        </p:grpSp>
        <p:sp>
          <p:nvSpPr>
            <p:cNvPr id="8" name="矩形 7"/>
            <p:cNvSpPr/>
            <p:nvPr/>
          </p:nvSpPr>
          <p:spPr>
            <a:xfrm>
              <a:off x="428596" y="1428742"/>
              <a:ext cx="3643338" cy="3105933"/>
            </a:xfrm>
            <a:prstGeom prst="rect">
              <a:avLst/>
            </a:prstGeom>
            <a:gradFill flip="none" rotWithShape="1">
              <a:gsLst>
                <a:gs pos="0">
                  <a:srgbClr val="CCECFF"/>
                </a:gs>
                <a:gs pos="39999">
                  <a:srgbClr val="85C2FF"/>
                </a:gs>
                <a:gs pos="70000">
                  <a:srgbClr val="C4D6EB"/>
                </a:gs>
                <a:gs pos="100000">
                  <a:srgbClr val="FFEBFA"/>
                </a:gs>
              </a:gsLst>
              <a:lin ang="2700000" scaled="0"/>
              <a:tileRect/>
            </a:gradFill>
          </p:spPr>
          <p:txBody>
            <a:bodyPr wrap="square">
              <a:spAutoFit/>
            </a:bodyPr>
            <a:lstStyle/>
            <a:p>
              <a:pPr>
                <a:lnSpc>
                  <a:spcPct val="150000"/>
                </a:lnSpc>
              </a:pPr>
              <a:r>
                <a:rPr lang="zh-CN" altLang="en-US" sz="1400" dirty="0"/>
                <a:t> </a:t>
              </a:r>
              <a:r>
                <a:rPr lang="zh-CN" altLang="en-US" sz="1400" dirty="0">
                  <a:latin typeface="微软雅黑" pitchFamily="34" charset="-122"/>
                  <a:ea typeface="微软雅黑" pitchFamily="34" charset="-122"/>
                </a:rPr>
                <a:t>销售发票在应收审核记账时，且业务应收还未确认，将按选项中规则方式来决定</a:t>
              </a:r>
              <a:endParaRPr lang="en-US" altLang="zh-CN" sz="1400" dirty="0">
                <a:latin typeface="微软雅黑" pitchFamily="34" charset="-122"/>
                <a:ea typeface="微软雅黑" pitchFamily="34" charset="-122"/>
              </a:endParaRPr>
            </a:p>
            <a:p>
              <a:pPr>
                <a:lnSpc>
                  <a:spcPct val="150000"/>
                </a:lnSpc>
              </a:pPr>
              <a:endParaRPr lang="en-US" altLang="zh-CN" sz="1400" dirty="0">
                <a:latin typeface="微软雅黑" pitchFamily="34" charset="-122"/>
                <a:ea typeface="微软雅黑" pitchFamily="34" charset="-122"/>
              </a:endParaRPr>
            </a:p>
            <a:p>
              <a:pPr>
                <a:lnSpc>
                  <a:spcPct val="150000"/>
                </a:lnSpc>
              </a:pPr>
              <a:r>
                <a:rPr lang="en-US" sz="1400" dirty="0">
                  <a:latin typeface="微软雅黑" pitchFamily="34" charset="-122"/>
                  <a:ea typeface="微软雅黑" pitchFamily="34" charset="-122"/>
                </a:rPr>
                <a:t>1</a:t>
              </a:r>
              <a:r>
                <a:rPr lang="zh-CN" altLang="en-US" sz="1400" dirty="0">
                  <a:latin typeface="微软雅黑" pitchFamily="34" charset="-122"/>
                  <a:ea typeface="微软雅黑" pitchFamily="34" charset="-122"/>
                </a:rPr>
                <a:t>、严格控制时：业务应收未全部确认，销售发票无法审核。</a:t>
              </a:r>
              <a:endParaRPr lang="en-US" altLang="zh-CN" sz="1400" dirty="0">
                <a:latin typeface="微软雅黑" pitchFamily="34" charset="-122"/>
                <a:ea typeface="微软雅黑" pitchFamily="34" charset="-122"/>
              </a:endParaRPr>
            </a:p>
            <a:p>
              <a:pPr>
                <a:lnSpc>
                  <a:spcPct val="150000"/>
                </a:lnSpc>
              </a:pPr>
              <a:endParaRPr lang="en-US" altLang="zh-CN" sz="1400" dirty="0">
                <a:latin typeface="微软雅黑" pitchFamily="34" charset="-122"/>
                <a:ea typeface="微软雅黑" pitchFamily="34" charset="-122"/>
              </a:endParaRPr>
            </a:p>
            <a:p>
              <a:pPr>
                <a:lnSpc>
                  <a:spcPct val="150000"/>
                </a:lnSpc>
              </a:pPr>
              <a:r>
                <a:rPr lang="en-US" sz="1400" dirty="0">
                  <a:latin typeface="微软雅黑" pitchFamily="34" charset="-122"/>
                  <a:ea typeface="微软雅黑" pitchFamily="34" charset="-122"/>
                </a:rPr>
                <a:t>2</a:t>
              </a:r>
              <a:r>
                <a:rPr lang="zh-CN" altLang="en-US" sz="1400" dirty="0">
                  <a:latin typeface="微软雅黑" pitchFamily="34" charset="-122"/>
                  <a:ea typeface="微软雅黑" pitchFamily="34" charset="-122"/>
                </a:rPr>
                <a:t>、提示时：业务应收未全部确认，销售发票审核时会提示存在业务应收还未确认，是否自动确认。</a:t>
              </a:r>
              <a:endParaRPr lang="en-US" altLang="zh-CN" sz="1400" dirty="0">
                <a:latin typeface="微软雅黑" pitchFamily="34" charset="-122"/>
                <a:ea typeface="微软雅黑" pitchFamily="34" charset="-122"/>
              </a:endParaRPr>
            </a:p>
            <a:p>
              <a:pPr>
                <a:lnSpc>
                  <a:spcPct val="150000"/>
                </a:lnSpc>
              </a:pPr>
              <a:endParaRPr lang="en-US" altLang="zh-CN" sz="1400" dirty="0">
                <a:latin typeface="微软雅黑" pitchFamily="34" charset="-122"/>
                <a:ea typeface="微软雅黑" pitchFamily="34" charset="-122"/>
              </a:endParaRPr>
            </a:p>
            <a:p>
              <a:pPr>
                <a:lnSpc>
                  <a:spcPct val="150000"/>
                </a:lnSpc>
              </a:pPr>
              <a:r>
                <a:rPr lang="en-US" sz="1400" dirty="0">
                  <a:latin typeface="微软雅黑" pitchFamily="34" charset="-122"/>
                  <a:ea typeface="微软雅黑" pitchFamily="34" charset="-122"/>
                </a:rPr>
                <a:t>3</a:t>
              </a:r>
              <a:r>
                <a:rPr lang="zh-CN" altLang="en-US" sz="1400" dirty="0">
                  <a:latin typeface="微软雅黑" pitchFamily="34" charset="-122"/>
                  <a:ea typeface="微软雅黑" pitchFamily="34" charset="-122"/>
                </a:rPr>
                <a:t>、不提示时：不提示任何信息，允许其在销售发票审核前不确认业务应收。</a:t>
              </a:r>
              <a:endParaRPr lang="en-US" altLang="zh-CN" sz="1400" dirty="0">
                <a:latin typeface="微软雅黑" pitchFamily="34" charset="-122"/>
                <a:ea typeface="微软雅黑" pitchFamily="34" charset="-122"/>
              </a:endParaRPr>
            </a:p>
            <a:p>
              <a:pPr>
                <a:lnSpc>
                  <a:spcPct val="150000"/>
                </a:lnSpc>
              </a:pPr>
              <a:endParaRPr lang="zh-CN" altLang="en-US" sz="1400" dirty="0">
                <a:latin typeface="微软雅黑" pitchFamily="34" charset="-122"/>
                <a:ea typeface="微软雅黑" pitchFamily="34" charset="-122"/>
              </a:endParaRPr>
            </a:p>
          </p:txBody>
        </p:sp>
      </p:grpSp>
      <p:pic>
        <p:nvPicPr>
          <p:cNvPr id="12" name="Picture 2"/>
          <p:cNvPicPr>
            <a:picLocks noChangeAspect="1" noChangeArrowheads="1"/>
          </p:cNvPicPr>
          <p:nvPr/>
        </p:nvPicPr>
        <p:blipFill>
          <a:blip r:embed="rId3"/>
          <a:srcRect/>
          <a:stretch>
            <a:fillRect/>
          </a:stretch>
        </p:blipFill>
        <p:spPr bwMode="auto">
          <a:xfrm>
            <a:off x="5643122" y="1131590"/>
            <a:ext cx="5844432" cy="5443551"/>
          </a:xfrm>
          <a:prstGeom prst="rect">
            <a:avLst/>
          </a:prstGeom>
          <a:noFill/>
          <a:ln w="9525">
            <a:noFill/>
            <a:miter lim="800000"/>
            <a:headEnd/>
            <a:tailEnd/>
          </a:ln>
          <a:effectLst/>
        </p:spPr>
      </p:pic>
      <p:sp>
        <p:nvSpPr>
          <p:cNvPr id="13" name="矩形 12"/>
          <p:cNvSpPr/>
          <p:nvPr/>
        </p:nvSpPr>
        <p:spPr>
          <a:xfrm>
            <a:off x="5924549" y="4643444"/>
            <a:ext cx="4065215" cy="12669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870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文本框 23"/>
          <p:cNvPicPr>
            <a:picLocks noChangeArrowheads="1"/>
          </p:cNvPicPr>
          <p:nvPr/>
        </p:nvPicPr>
        <p:blipFill>
          <a:blip r:embed="rId2" cstate="print"/>
          <a:srcRect/>
          <a:stretch>
            <a:fillRect/>
          </a:stretch>
        </p:blipFill>
        <p:spPr bwMode="auto">
          <a:xfrm>
            <a:off x="334567" y="1739503"/>
            <a:ext cx="1632836" cy="586303"/>
          </a:xfrm>
          <a:prstGeom prst="rect">
            <a:avLst/>
          </a:prstGeom>
          <a:noFill/>
          <a:ln w="9525" cmpd="sng">
            <a:noFill/>
            <a:miter lim="800000"/>
            <a:headEnd/>
            <a:tailEnd/>
          </a:ln>
        </p:spPr>
      </p:pic>
      <p:cxnSp>
        <p:nvCxnSpPr>
          <p:cNvPr id="6" name="直接连接符 25"/>
          <p:cNvCxnSpPr>
            <a:cxnSpLocks noChangeShapeType="1"/>
          </p:cNvCxnSpPr>
          <p:nvPr/>
        </p:nvCxnSpPr>
        <p:spPr bwMode="auto">
          <a:xfrm>
            <a:off x="448866" y="1743075"/>
            <a:ext cx="1342136" cy="0"/>
          </a:xfrm>
          <a:prstGeom prst="line">
            <a:avLst/>
          </a:prstGeom>
          <a:noFill/>
          <a:ln w="6350" cmpd="sng">
            <a:solidFill>
              <a:schemeClr val="bg1">
                <a:alpha val="50000"/>
              </a:schemeClr>
            </a:solidFill>
            <a:round/>
            <a:headEnd/>
            <a:tailEnd/>
          </a:ln>
        </p:spPr>
      </p:cxnSp>
      <p:sp>
        <p:nvSpPr>
          <p:cNvPr id="7" name="矩形 26"/>
          <p:cNvSpPr>
            <a:spLocks noChangeArrowheads="1"/>
          </p:cNvSpPr>
          <p:nvPr/>
        </p:nvSpPr>
        <p:spPr bwMode="auto">
          <a:xfrm>
            <a:off x="5663804" y="4539853"/>
            <a:ext cx="4108846" cy="346249"/>
          </a:xfrm>
          <a:prstGeom prst="rect">
            <a:avLst/>
          </a:prstGeom>
          <a:noFill/>
          <a:ln w="9525">
            <a:noFill/>
            <a:miter lim="800000"/>
            <a:headEnd/>
            <a:tailEnd/>
          </a:ln>
        </p:spPr>
        <p:txBody>
          <a:bodyPr wrap="square" lIns="68580" tIns="34290" rIns="68580" bIns="34290">
            <a:spAutoFit/>
          </a:bodyPr>
          <a:lstStyle/>
          <a:p>
            <a:pPr algn="r" eaLnBrk="1" hangingPunct="1"/>
            <a:r>
              <a:rPr lang="en-US" sz="900" dirty="0">
                <a:solidFill>
                  <a:schemeClr val="bg1"/>
                </a:solidFill>
                <a:latin typeface="Arial" pitchFamily="34" charset="0"/>
                <a:cs typeface="Arial" pitchFamily="34" charset="0"/>
              </a:rPr>
              <a:t>Your life can be enhanced, and your happiness enriched, when you choose to change your perspective. </a:t>
            </a:r>
            <a:endParaRPr lang="zh-CN" altLang="en-US" sz="900" dirty="0">
              <a:solidFill>
                <a:schemeClr val="bg1"/>
              </a:solidFill>
            </a:endParaRPr>
          </a:p>
        </p:txBody>
      </p:sp>
      <p:cxnSp>
        <p:nvCxnSpPr>
          <p:cNvPr id="8" name="直接连接符 47"/>
          <p:cNvCxnSpPr>
            <a:cxnSpLocks noChangeShapeType="1"/>
          </p:cNvCxnSpPr>
          <p:nvPr/>
        </p:nvCxnSpPr>
        <p:spPr bwMode="auto">
          <a:xfrm>
            <a:off x="8154591" y="2989660"/>
            <a:ext cx="1392756" cy="0"/>
          </a:xfrm>
          <a:prstGeom prst="line">
            <a:avLst/>
          </a:prstGeom>
          <a:noFill/>
          <a:ln w="12700" cmpd="sng">
            <a:solidFill>
              <a:schemeClr val="bg1">
                <a:alpha val="70000"/>
              </a:schemeClr>
            </a:solidFill>
            <a:round/>
            <a:headEnd/>
            <a:tailEnd/>
          </a:ln>
        </p:spPr>
      </p:cxnSp>
      <p:sp>
        <p:nvSpPr>
          <p:cNvPr id="10" name="文本框 65"/>
          <p:cNvSpPr txBox="1">
            <a:spLocks noChangeArrowheads="1"/>
          </p:cNvSpPr>
          <p:nvPr/>
        </p:nvSpPr>
        <p:spPr bwMode="auto">
          <a:xfrm>
            <a:off x="983456" y="3512344"/>
            <a:ext cx="2060932" cy="276999"/>
          </a:xfrm>
          <a:prstGeom prst="rect">
            <a:avLst/>
          </a:prstGeom>
          <a:noFill/>
          <a:ln w="9525">
            <a:noFill/>
            <a:miter lim="800000"/>
            <a:headEnd/>
            <a:tailEnd/>
          </a:ln>
        </p:spPr>
        <p:txBody>
          <a:bodyPr wrap="square">
            <a:spAutoFit/>
          </a:bodyPr>
          <a:lstStyle/>
          <a:p>
            <a:pPr algn="ctr" eaLnBrk="1" hangingPunct="1"/>
            <a:r>
              <a:rPr lang="zh-CN" altLang="en-US" sz="1200" b="1" dirty="0">
                <a:solidFill>
                  <a:schemeClr val="bg1"/>
                </a:solidFill>
                <a:latin typeface="Arial" pitchFamily="34" charset="0"/>
                <a:cs typeface="Arial" pitchFamily="34" charset="0"/>
              </a:rPr>
              <a:t>设置</a:t>
            </a:r>
          </a:p>
        </p:txBody>
      </p:sp>
      <p:grpSp>
        <p:nvGrpSpPr>
          <p:cNvPr id="11" name="组合 3"/>
          <p:cNvGrpSpPr/>
          <p:nvPr/>
        </p:nvGrpSpPr>
        <p:grpSpPr>
          <a:xfrm>
            <a:off x="428594" y="1414450"/>
            <a:ext cx="923865" cy="910274"/>
            <a:chOff x="4366340" y="3732472"/>
            <a:chExt cx="632195" cy="632195"/>
          </a:xfrm>
        </p:grpSpPr>
        <p:sp>
          <p:nvSpPr>
            <p:cNvPr id="12" name="椭圆 11"/>
            <p:cNvSpPr/>
            <p:nvPr/>
          </p:nvSpPr>
          <p:spPr>
            <a:xfrm>
              <a:off x="4366340" y="3732472"/>
              <a:ext cx="632195" cy="632195"/>
            </a:xfrm>
            <a:prstGeom prst="ellipse">
              <a:avLst/>
            </a:prstGeom>
            <a:solidFill>
              <a:srgbClr val="C00000"/>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77">
                <a:solidFill>
                  <a:schemeClr val="tx1">
                    <a:lumMod val="65000"/>
                    <a:lumOff val="35000"/>
                  </a:schemeClr>
                </a:solidFill>
              </a:endParaRPr>
            </a:p>
          </p:txBody>
        </p:sp>
        <p:sp>
          <p:nvSpPr>
            <p:cNvPr id="13" name="Freeform 177">
              <a:hlinkClick r:id="rId3" action="ppaction://hlinksldjump"/>
            </p:cNvPr>
            <p:cNvSpPr>
              <a:spLocks noEditPoints="1"/>
            </p:cNvSpPr>
            <p:nvPr/>
          </p:nvSpPr>
          <p:spPr bwMode="auto">
            <a:xfrm>
              <a:off x="4509912" y="3847633"/>
              <a:ext cx="362544" cy="408188"/>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582107" y="1414450"/>
            <a:ext cx="3013579" cy="3428319"/>
            <a:chOff x="437353" y="829447"/>
            <a:chExt cx="2480898" cy="2381005"/>
          </a:xfrm>
        </p:grpSpPr>
        <p:sp>
          <p:nvSpPr>
            <p:cNvPr id="15" name="弧形 43"/>
            <p:cNvSpPr>
              <a:spLocks/>
            </p:cNvSpPr>
            <p:nvPr/>
          </p:nvSpPr>
          <p:spPr bwMode="auto">
            <a:xfrm>
              <a:off x="1132301" y="829447"/>
              <a:ext cx="1785950" cy="642942"/>
            </a:xfrm>
            <a:custGeom>
              <a:avLst/>
              <a:gdLst/>
              <a:ahLst/>
              <a:cxnLst>
                <a:cxn ang="0">
                  <a:pos x="0" y="739774"/>
                </a:cxn>
                <a:cxn ang="0">
                  <a:pos x="740569" y="0"/>
                </a:cxn>
                <a:cxn ang="0">
                  <a:pos x="1481138" y="739775"/>
                </a:cxn>
                <a:cxn ang="0">
                  <a:pos x="740569" y="739775"/>
                </a:cxn>
                <a:cxn ang="0">
                  <a:pos x="0" y="739774"/>
                </a:cxn>
                <a:cxn ang="0">
                  <a:pos x="0" y="739774"/>
                </a:cxn>
                <a:cxn ang="0">
                  <a:pos x="740569" y="0"/>
                </a:cxn>
                <a:cxn ang="0">
                  <a:pos x="1481138" y="739775"/>
                </a:cxn>
              </a:cxnLst>
              <a:rect l="0" t="0" r="r" b="b"/>
              <a:pathLst>
                <a:path w="1481138" h="1479550" stroke="0">
                  <a:moveTo>
                    <a:pt x="0" y="739774"/>
                  </a:moveTo>
                  <a:cubicBezTo>
                    <a:pt x="0" y="331208"/>
                    <a:pt x="331565" y="0"/>
                    <a:pt x="740569" y="0"/>
                  </a:cubicBezTo>
                  <a:cubicBezTo>
                    <a:pt x="1149574" y="0"/>
                    <a:pt x="1481138" y="331209"/>
                    <a:pt x="1481138" y="739775"/>
                  </a:cubicBezTo>
                  <a:lnTo>
                    <a:pt x="740569" y="739775"/>
                  </a:lnTo>
                  <a:lnTo>
                    <a:pt x="0" y="739774"/>
                  </a:lnTo>
                  <a:close/>
                </a:path>
                <a:path w="1481138" h="1479550" fill="none">
                  <a:moveTo>
                    <a:pt x="0" y="739774"/>
                  </a:moveTo>
                  <a:cubicBezTo>
                    <a:pt x="0" y="331208"/>
                    <a:pt x="331565" y="0"/>
                    <a:pt x="740569" y="0"/>
                  </a:cubicBezTo>
                  <a:cubicBezTo>
                    <a:pt x="1149574" y="0"/>
                    <a:pt x="1481138" y="331209"/>
                    <a:pt x="1481138" y="739775"/>
                  </a:cubicBezTo>
                </a:path>
              </a:pathLst>
            </a:custGeom>
            <a:noFill/>
            <a:ln w="12700" cap="flat" cmpd="sng">
              <a:solidFill>
                <a:schemeClr val="bg1">
                  <a:alpha val="70000"/>
                </a:schemeClr>
              </a:solidFill>
              <a:round/>
              <a:headEnd/>
              <a:tailEnd/>
            </a:ln>
          </p:spPr>
          <p:txBody>
            <a:bodyPr lIns="68580" tIns="34290" rIns="68580" bIns="34290" anchor="ctr"/>
            <a:lstStyle/>
            <a:p>
              <a:r>
                <a:rPr lang="zh-CN" altLang="en-US" dirty="0">
                  <a:solidFill>
                    <a:srgbClr val="FF0000"/>
                  </a:solidFill>
                  <a:latin typeface="微软雅黑" pitchFamily="34" charset="-122"/>
                  <a:ea typeface="微软雅黑" pitchFamily="34" charset="-122"/>
                </a:rPr>
                <a:t>举例规则控制选择严格控制时：</a:t>
              </a:r>
            </a:p>
          </p:txBody>
        </p:sp>
        <p:sp>
          <p:nvSpPr>
            <p:cNvPr id="16" name="Rectangle 1"/>
            <p:cNvSpPr>
              <a:spLocks noChangeArrowheads="1"/>
            </p:cNvSpPr>
            <p:nvPr/>
          </p:nvSpPr>
          <p:spPr bwMode="auto">
            <a:xfrm>
              <a:off x="437353" y="1893993"/>
              <a:ext cx="2357454" cy="13164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50000"/>
                </a:lnSpc>
                <a:buFont typeface="Wingdings" pitchFamily="2" charset="2"/>
                <a:buChar char="l"/>
              </a:pPr>
              <a:r>
                <a:rPr kumimoji="0" lang="zh-CN" altLang="en-US" sz="1600" b="0" i="0" u="none" strike="noStrike" cap="none" normalizeH="0" dirty="0">
                  <a:ln>
                    <a:noFill/>
                  </a:ln>
                  <a:solidFill>
                    <a:schemeClr val="tx1"/>
                  </a:solidFill>
                  <a:effectLst/>
                  <a:latin typeface="微软雅黑" pitchFamily="34" charset="-122"/>
                  <a:ea typeface="微软雅黑" pitchFamily="34" charset="-122"/>
                  <a:cs typeface="Times New Roman" pitchFamily="18" charset="0"/>
                </a:rPr>
                <a:t>  严格时，审核销售发票，系统提示审核不成功，对应的业务应收还未确认 。此时需要确认完业务应收后方可进行销售发票审核。</a:t>
              </a:r>
              <a:endParaRPr kumimoji="0" lang="zh-CN" sz="16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grpSp>
      <p:pic>
        <p:nvPicPr>
          <p:cNvPr id="17" name="Picture 2"/>
          <p:cNvPicPr>
            <a:picLocks noChangeAspect="1" noChangeArrowheads="1"/>
          </p:cNvPicPr>
          <p:nvPr/>
        </p:nvPicPr>
        <p:blipFill rotWithShape="1">
          <a:blip r:embed="rId4"/>
          <a:srcRect b="5488"/>
          <a:stretch/>
        </p:blipFill>
        <p:spPr bwMode="auto">
          <a:xfrm>
            <a:off x="3677806" y="1273188"/>
            <a:ext cx="8228872" cy="4879961"/>
          </a:xfrm>
          <a:prstGeom prst="rect">
            <a:avLst/>
          </a:prstGeom>
          <a:noFill/>
          <a:ln w="9525">
            <a:noFill/>
            <a:miter lim="800000"/>
            <a:headEnd/>
            <a:tailEnd/>
          </a:ln>
          <a:effectLst/>
        </p:spPr>
      </p:pic>
      <p:sp>
        <p:nvSpPr>
          <p:cNvPr id="18" name="矩形 17"/>
          <p:cNvSpPr/>
          <p:nvPr/>
        </p:nvSpPr>
        <p:spPr>
          <a:xfrm>
            <a:off x="8707706" y="2656104"/>
            <a:ext cx="2516524" cy="514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858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50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3" presetClass="entr" presetSubtype="10" fill="hold" nodeType="afterEffect">
                                  <p:stCondLst>
                                    <p:cond delay="50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amond(in)">
                                      <p:cBhvr>
                                        <p:cTn id="2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文本框 23"/>
          <p:cNvPicPr>
            <a:picLocks noChangeArrowheads="1"/>
          </p:cNvPicPr>
          <p:nvPr/>
        </p:nvPicPr>
        <p:blipFill>
          <a:blip r:embed="rId2" cstate="print"/>
          <a:srcRect/>
          <a:stretch>
            <a:fillRect/>
          </a:stretch>
        </p:blipFill>
        <p:spPr bwMode="auto">
          <a:xfrm>
            <a:off x="696517" y="1834753"/>
            <a:ext cx="1546757" cy="569949"/>
          </a:xfrm>
          <a:prstGeom prst="rect">
            <a:avLst/>
          </a:prstGeom>
          <a:noFill/>
          <a:ln w="9525" cmpd="sng">
            <a:noFill/>
            <a:miter lim="800000"/>
            <a:headEnd/>
            <a:tailEnd/>
          </a:ln>
        </p:spPr>
      </p:pic>
      <p:cxnSp>
        <p:nvCxnSpPr>
          <p:cNvPr id="6" name="直接连接符 25"/>
          <p:cNvCxnSpPr>
            <a:cxnSpLocks noChangeShapeType="1"/>
          </p:cNvCxnSpPr>
          <p:nvPr/>
        </p:nvCxnSpPr>
        <p:spPr bwMode="auto">
          <a:xfrm>
            <a:off x="810816" y="1838325"/>
            <a:ext cx="1271383" cy="0"/>
          </a:xfrm>
          <a:prstGeom prst="line">
            <a:avLst/>
          </a:prstGeom>
          <a:noFill/>
          <a:ln w="6350" cmpd="sng">
            <a:solidFill>
              <a:schemeClr val="bg1">
                <a:alpha val="50000"/>
              </a:schemeClr>
            </a:solidFill>
            <a:round/>
            <a:headEnd/>
            <a:tailEnd/>
          </a:ln>
        </p:spPr>
      </p:cxnSp>
      <p:sp>
        <p:nvSpPr>
          <p:cNvPr id="7" name="矩形 26"/>
          <p:cNvSpPr>
            <a:spLocks noChangeArrowheads="1"/>
          </p:cNvSpPr>
          <p:nvPr/>
        </p:nvSpPr>
        <p:spPr bwMode="auto">
          <a:xfrm>
            <a:off x="6025754" y="4635103"/>
            <a:ext cx="3892240" cy="346249"/>
          </a:xfrm>
          <a:prstGeom prst="rect">
            <a:avLst/>
          </a:prstGeom>
          <a:noFill/>
          <a:ln w="9525">
            <a:noFill/>
            <a:miter lim="800000"/>
            <a:headEnd/>
            <a:tailEnd/>
          </a:ln>
        </p:spPr>
        <p:txBody>
          <a:bodyPr wrap="square" lIns="68580" tIns="34290" rIns="68580" bIns="34290">
            <a:spAutoFit/>
          </a:bodyPr>
          <a:lstStyle/>
          <a:p>
            <a:pPr algn="r" eaLnBrk="1" hangingPunct="1"/>
            <a:r>
              <a:rPr lang="en-US" sz="900" dirty="0">
                <a:solidFill>
                  <a:schemeClr val="bg1"/>
                </a:solidFill>
                <a:latin typeface="Arial" pitchFamily="34" charset="0"/>
                <a:cs typeface="Arial" pitchFamily="34" charset="0"/>
              </a:rPr>
              <a:t>Your life can be enhanced, and your happiness enriched, when you choose to change your perspective. </a:t>
            </a:r>
            <a:endParaRPr lang="zh-CN" altLang="en-US" sz="900" dirty="0">
              <a:solidFill>
                <a:schemeClr val="bg1"/>
              </a:solidFill>
            </a:endParaRPr>
          </a:p>
        </p:txBody>
      </p:sp>
      <p:cxnSp>
        <p:nvCxnSpPr>
          <p:cNvPr id="8" name="直接连接符 47"/>
          <p:cNvCxnSpPr>
            <a:cxnSpLocks noChangeShapeType="1"/>
          </p:cNvCxnSpPr>
          <p:nvPr/>
        </p:nvCxnSpPr>
        <p:spPr bwMode="auto">
          <a:xfrm>
            <a:off x="8516541" y="3084910"/>
            <a:ext cx="1319334" cy="0"/>
          </a:xfrm>
          <a:prstGeom prst="line">
            <a:avLst/>
          </a:prstGeom>
          <a:noFill/>
          <a:ln w="12700" cmpd="sng">
            <a:solidFill>
              <a:schemeClr val="bg1">
                <a:alpha val="70000"/>
              </a:schemeClr>
            </a:solidFill>
            <a:round/>
            <a:headEnd/>
            <a:tailEnd/>
          </a:ln>
        </p:spPr>
      </p:cxnSp>
      <p:sp>
        <p:nvSpPr>
          <p:cNvPr id="10" name="文本框 65"/>
          <p:cNvSpPr txBox="1">
            <a:spLocks noChangeArrowheads="1"/>
          </p:cNvSpPr>
          <p:nvPr/>
        </p:nvSpPr>
        <p:spPr bwMode="auto">
          <a:xfrm>
            <a:off x="1345406" y="3607594"/>
            <a:ext cx="1952286" cy="276999"/>
          </a:xfrm>
          <a:prstGeom prst="rect">
            <a:avLst/>
          </a:prstGeom>
          <a:noFill/>
          <a:ln w="9525">
            <a:noFill/>
            <a:miter lim="800000"/>
            <a:headEnd/>
            <a:tailEnd/>
          </a:ln>
        </p:spPr>
        <p:txBody>
          <a:bodyPr wrap="square">
            <a:spAutoFit/>
          </a:bodyPr>
          <a:lstStyle/>
          <a:p>
            <a:pPr algn="ctr" eaLnBrk="1" hangingPunct="1"/>
            <a:r>
              <a:rPr lang="zh-CN" altLang="en-US" sz="1200" b="1" dirty="0">
                <a:solidFill>
                  <a:schemeClr val="bg1"/>
                </a:solidFill>
                <a:latin typeface="Arial" pitchFamily="34" charset="0"/>
                <a:cs typeface="Arial" pitchFamily="34" charset="0"/>
              </a:rPr>
              <a:t>设置</a:t>
            </a:r>
          </a:p>
        </p:txBody>
      </p:sp>
      <p:grpSp>
        <p:nvGrpSpPr>
          <p:cNvPr id="11" name="组合 10"/>
          <p:cNvGrpSpPr/>
          <p:nvPr/>
        </p:nvGrpSpPr>
        <p:grpSpPr>
          <a:xfrm>
            <a:off x="696518" y="1507487"/>
            <a:ext cx="3163532" cy="902138"/>
            <a:chOff x="204005" y="784219"/>
            <a:chExt cx="2749280" cy="644523"/>
          </a:xfrm>
        </p:grpSpPr>
        <p:sp>
          <p:nvSpPr>
            <p:cNvPr id="12" name="弧形 43"/>
            <p:cNvSpPr>
              <a:spLocks/>
            </p:cNvSpPr>
            <p:nvPr/>
          </p:nvSpPr>
          <p:spPr bwMode="auto">
            <a:xfrm>
              <a:off x="1167335" y="785800"/>
              <a:ext cx="1785950" cy="642942"/>
            </a:xfrm>
            <a:custGeom>
              <a:avLst/>
              <a:gdLst/>
              <a:ahLst/>
              <a:cxnLst>
                <a:cxn ang="0">
                  <a:pos x="0" y="739774"/>
                </a:cxn>
                <a:cxn ang="0">
                  <a:pos x="740569" y="0"/>
                </a:cxn>
                <a:cxn ang="0">
                  <a:pos x="1481138" y="739775"/>
                </a:cxn>
                <a:cxn ang="0">
                  <a:pos x="740569" y="739775"/>
                </a:cxn>
                <a:cxn ang="0">
                  <a:pos x="0" y="739774"/>
                </a:cxn>
                <a:cxn ang="0">
                  <a:pos x="0" y="739774"/>
                </a:cxn>
                <a:cxn ang="0">
                  <a:pos x="740569" y="0"/>
                </a:cxn>
                <a:cxn ang="0">
                  <a:pos x="1481138" y="739775"/>
                </a:cxn>
              </a:cxnLst>
              <a:rect l="0" t="0" r="r" b="b"/>
              <a:pathLst>
                <a:path w="1481138" h="1479550" stroke="0">
                  <a:moveTo>
                    <a:pt x="0" y="739774"/>
                  </a:moveTo>
                  <a:cubicBezTo>
                    <a:pt x="0" y="331208"/>
                    <a:pt x="331565" y="0"/>
                    <a:pt x="740569" y="0"/>
                  </a:cubicBezTo>
                  <a:cubicBezTo>
                    <a:pt x="1149574" y="0"/>
                    <a:pt x="1481138" y="331209"/>
                    <a:pt x="1481138" y="739775"/>
                  </a:cubicBezTo>
                  <a:lnTo>
                    <a:pt x="740569" y="739775"/>
                  </a:lnTo>
                  <a:lnTo>
                    <a:pt x="0" y="739774"/>
                  </a:lnTo>
                  <a:close/>
                </a:path>
                <a:path w="1481138" h="1479550" fill="none">
                  <a:moveTo>
                    <a:pt x="0" y="739774"/>
                  </a:moveTo>
                  <a:cubicBezTo>
                    <a:pt x="0" y="331208"/>
                    <a:pt x="331565" y="0"/>
                    <a:pt x="740569" y="0"/>
                  </a:cubicBezTo>
                  <a:cubicBezTo>
                    <a:pt x="1149574" y="0"/>
                    <a:pt x="1481138" y="331209"/>
                    <a:pt x="1481138" y="739775"/>
                  </a:cubicBezTo>
                </a:path>
              </a:pathLst>
            </a:custGeom>
            <a:noFill/>
            <a:ln w="12700" cap="flat" cmpd="sng">
              <a:solidFill>
                <a:schemeClr val="bg1">
                  <a:alpha val="70000"/>
                </a:schemeClr>
              </a:solidFill>
              <a:round/>
              <a:headEnd/>
              <a:tailEnd/>
            </a:ln>
          </p:spPr>
          <p:txBody>
            <a:bodyPr lIns="68580" tIns="34290" rIns="68580" bIns="34290" anchor="ctr"/>
            <a:lstStyle/>
            <a:p>
              <a:r>
                <a:rPr lang="zh-CN" altLang="en-US" dirty="0">
                  <a:solidFill>
                    <a:srgbClr val="FF0000"/>
                  </a:solidFill>
                  <a:latin typeface="微软雅黑" pitchFamily="34" charset="-122"/>
                  <a:ea typeface="微软雅黑" pitchFamily="34" charset="-122"/>
                </a:rPr>
                <a:t>举例规则控制选择提示时</a:t>
              </a:r>
            </a:p>
          </p:txBody>
        </p:sp>
        <p:grpSp>
          <p:nvGrpSpPr>
            <p:cNvPr id="13" name="组合 3"/>
            <p:cNvGrpSpPr/>
            <p:nvPr/>
          </p:nvGrpSpPr>
          <p:grpSpPr>
            <a:xfrm>
              <a:off x="204005" y="784219"/>
              <a:ext cx="792856" cy="632195"/>
              <a:chOff x="4284625" y="3730891"/>
              <a:chExt cx="792856" cy="632195"/>
            </a:xfrm>
          </p:grpSpPr>
          <p:sp>
            <p:nvSpPr>
              <p:cNvPr id="14" name="椭圆 13"/>
              <p:cNvSpPr/>
              <p:nvPr/>
            </p:nvSpPr>
            <p:spPr>
              <a:xfrm>
                <a:off x="4284625" y="3730891"/>
                <a:ext cx="792856" cy="632195"/>
              </a:xfrm>
              <a:prstGeom prst="ellipse">
                <a:avLst/>
              </a:prstGeom>
              <a:solidFill>
                <a:srgbClr val="C00000"/>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77">
                  <a:solidFill>
                    <a:schemeClr val="tx1">
                      <a:lumMod val="65000"/>
                      <a:lumOff val="35000"/>
                    </a:schemeClr>
                  </a:solidFill>
                </a:endParaRPr>
              </a:p>
            </p:txBody>
          </p:sp>
          <p:sp>
            <p:nvSpPr>
              <p:cNvPr id="15" name="Freeform 177"/>
              <p:cNvSpPr>
                <a:spLocks noEditPoints="1"/>
              </p:cNvSpPr>
              <p:nvPr/>
            </p:nvSpPr>
            <p:spPr bwMode="auto">
              <a:xfrm>
                <a:off x="4465698" y="3847633"/>
                <a:ext cx="406758" cy="408188"/>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810816" y="1223948"/>
            <a:ext cx="10151219" cy="4572918"/>
            <a:chOff x="322046" y="500048"/>
            <a:chExt cx="8821954" cy="3267075"/>
          </a:xfrm>
        </p:grpSpPr>
        <p:pic>
          <p:nvPicPr>
            <p:cNvPr id="17" name="图片 16"/>
            <p:cNvPicPr/>
            <p:nvPr/>
          </p:nvPicPr>
          <p:blipFill>
            <a:blip r:embed="rId3"/>
            <a:srcRect/>
            <a:stretch>
              <a:fillRect/>
            </a:stretch>
          </p:blipFill>
          <p:spPr bwMode="auto">
            <a:xfrm>
              <a:off x="3141699" y="500048"/>
              <a:ext cx="6002301" cy="3267075"/>
            </a:xfrm>
            <a:prstGeom prst="rect">
              <a:avLst/>
            </a:prstGeom>
            <a:noFill/>
            <a:ln w="9525">
              <a:noFill/>
              <a:miter lim="800000"/>
              <a:headEnd/>
              <a:tailEnd/>
            </a:ln>
          </p:spPr>
        </p:pic>
        <p:sp>
          <p:nvSpPr>
            <p:cNvPr id="18" name="Rectangle 1"/>
            <p:cNvSpPr>
              <a:spLocks noChangeArrowheads="1"/>
            </p:cNvSpPr>
            <p:nvPr/>
          </p:nvSpPr>
          <p:spPr bwMode="auto">
            <a:xfrm>
              <a:off x="322046" y="1668594"/>
              <a:ext cx="2357454" cy="8265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50000"/>
                </a:lnSpc>
                <a:buFont typeface="Arial" pitchFamily="34" charset="0"/>
                <a:buChar char="•"/>
              </a:pPr>
              <a:r>
                <a:rPr kumimoji="0" lang="en-US" altLang="zh-CN" sz="1600" b="0" i="0" u="none" strike="noStrike" cap="none" normalizeH="0" dirty="0">
                  <a:ln>
                    <a:noFill/>
                  </a:ln>
                  <a:solidFill>
                    <a:schemeClr val="tx1"/>
                  </a:solidFill>
                  <a:effectLst/>
                  <a:latin typeface="微软雅黑" pitchFamily="34" charset="-122"/>
                  <a:ea typeface="微软雅黑" pitchFamily="34" charset="-122"/>
                  <a:cs typeface="Times New Roman" pitchFamily="18" charset="0"/>
                </a:rPr>
                <a:t> </a:t>
              </a:r>
              <a:r>
                <a:rPr kumimoji="0" lang="zh-CN" altLang="en-US" sz="1600" b="0" i="0" u="none" strike="noStrike" cap="none" normalizeH="0" dirty="0">
                  <a:ln>
                    <a:noFill/>
                  </a:ln>
                  <a:solidFill>
                    <a:schemeClr val="tx1"/>
                  </a:solidFill>
                  <a:effectLst/>
                  <a:latin typeface="微软雅黑" pitchFamily="34" charset="-122"/>
                  <a:ea typeface="微软雅黑" pitchFamily="34" charset="-122"/>
                  <a:cs typeface="Times New Roman" pitchFamily="18" charset="0"/>
                </a:rPr>
                <a:t>提示时，审核销售发票，系统提示对应的业务应收还未确认 。</a:t>
              </a:r>
              <a:endParaRPr kumimoji="0" lang="zh-CN" sz="16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grpSp>
      <p:grpSp>
        <p:nvGrpSpPr>
          <p:cNvPr id="19" name="组合 18"/>
          <p:cNvGrpSpPr/>
          <p:nvPr/>
        </p:nvGrpSpPr>
        <p:grpSpPr>
          <a:xfrm>
            <a:off x="789659" y="2152642"/>
            <a:ext cx="10183141" cy="4419608"/>
            <a:chOff x="294305" y="1428742"/>
            <a:chExt cx="8849695" cy="3157544"/>
          </a:xfrm>
        </p:grpSpPr>
        <p:sp>
          <p:nvSpPr>
            <p:cNvPr id="20" name="Rectangle 1"/>
            <p:cNvSpPr>
              <a:spLocks noChangeArrowheads="1"/>
            </p:cNvSpPr>
            <p:nvPr/>
          </p:nvSpPr>
          <p:spPr bwMode="auto">
            <a:xfrm>
              <a:off x="294305" y="2984547"/>
              <a:ext cx="2357454" cy="8265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50000"/>
                </a:lnSpc>
                <a:buFont typeface="Arial" pitchFamily="34" charset="0"/>
                <a:buChar char="•"/>
              </a:pPr>
              <a:r>
                <a:rPr kumimoji="0" lang="en-US" altLang="zh-CN" sz="1600" b="0" i="0" u="none" strike="noStrike" cap="none" normalizeH="0" dirty="0">
                  <a:ln>
                    <a:noFill/>
                  </a:ln>
                  <a:solidFill>
                    <a:schemeClr val="tx1"/>
                  </a:solidFill>
                  <a:effectLst/>
                  <a:latin typeface="微软雅黑" pitchFamily="34" charset="-122"/>
                  <a:ea typeface="微软雅黑" pitchFamily="34" charset="-122"/>
                  <a:cs typeface="Times New Roman" pitchFamily="18" charset="0"/>
                </a:rPr>
                <a:t> </a:t>
              </a:r>
              <a:r>
                <a:rPr kumimoji="0" lang="zh-CN" sz="16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选择是后，系统自动对销售发票对应的业务应收进行确认，并出具审核报告。</a:t>
              </a:r>
              <a:endParaRPr kumimoji="0" lang="zh-CN" sz="16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pic>
          <p:nvPicPr>
            <p:cNvPr id="21" name="Picture 3"/>
            <p:cNvPicPr>
              <a:picLocks noChangeAspect="1" noChangeArrowheads="1"/>
            </p:cNvPicPr>
            <p:nvPr/>
          </p:nvPicPr>
          <p:blipFill>
            <a:blip r:embed="rId4"/>
            <a:srcRect/>
            <a:stretch>
              <a:fillRect/>
            </a:stretch>
          </p:blipFill>
          <p:spPr bwMode="auto">
            <a:xfrm>
              <a:off x="3117645" y="1428742"/>
              <a:ext cx="6026355" cy="3157544"/>
            </a:xfrm>
            <a:prstGeom prst="rect">
              <a:avLst/>
            </a:prstGeom>
            <a:noFill/>
            <a:ln w="9525">
              <a:noFill/>
              <a:miter lim="800000"/>
              <a:headEnd/>
              <a:tailEnd/>
            </a:ln>
            <a:effectLst/>
          </p:spPr>
        </p:pic>
      </p:grpSp>
      <p:sp>
        <p:nvSpPr>
          <p:cNvPr id="22"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691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46170" y="3195066"/>
            <a:ext cx="840734"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4"/>
          <p:cNvSpPr>
            <a:spLocks/>
          </p:cNvSpPr>
          <p:nvPr/>
        </p:nvSpPr>
        <p:spPr bwMode="auto">
          <a:xfrm>
            <a:off x="1574418" y="2006625"/>
            <a:ext cx="8925384" cy="45719"/>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chemeClr val="accent5">
              <a:lumMod val="75000"/>
            </a:schemeClr>
          </a:solidFill>
          <a:ln w="12700" cap="flat" cmpd="sng">
            <a:solidFill>
              <a:schemeClr val="bg1">
                <a:lumMod val="50000"/>
              </a:schemeClr>
            </a:solidFill>
            <a:bevel/>
            <a:headEnd type="oval" w="med" len="med"/>
            <a:tailEnd type="oval" w="med" len="med"/>
          </a:ln>
        </p:spPr>
        <p:txBody>
          <a:bodyPr lIns="91435" tIns="45717" rIns="91435" bIns="45717" anchor="ctr"/>
          <a:lstStyle/>
          <a:p>
            <a:endParaRPr lang="zh-CN" altLang="en-US" sz="1200" dirty="0">
              <a:ln w="0"/>
              <a:solidFill>
                <a:schemeClr val="accent1"/>
              </a:solidFill>
              <a:effectLst>
                <a:outerShdw blurRad="38100" dist="25400" dir="5400000" algn="ctr" rotWithShape="0">
                  <a:srgbClr val="6E747A">
                    <a:alpha val="43000"/>
                  </a:srgbClr>
                </a:outerShdw>
              </a:effectLst>
            </a:endParaRPr>
          </a:p>
        </p:txBody>
      </p:sp>
      <p:grpSp>
        <p:nvGrpSpPr>
          <p:cNvPr id="7" name="组合 5"/>
          <p:cNvGrpSpPr>
            <a:grpSpLocks/>
          </p:cNvGrpSpPr>
          <p:nvPr/>
        </p:nvGrpSpPr>
        <p:grpSpPr bwMode="auto">
          <a:xfrm>
            <a:off x="1153695" y="1365799"/>
            <a:ext cx="1412449" cy="857480"/>
            <a:chOff x="303802" y="0"/>
            <a:chExt cx="943972" cy="928688"/>
          </a:xfrm>
          <a:solidFill>
            <a:srgbClr val="0070C0"/>
          </a:solidFill>
        </p:grpSpPr>
        <p:sp>
          <p:nvSpPr>
            <p:cNvPr id="8"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9"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微软雅黑" pitchFamily="34" charset="-122"/>
                  <a:ea typeface="微软雅黑" pitchFamily="34" charset="-122"/>
                </a:rPr>
                <a:t>启用参数</a:t>
              </a:r>
            </a:p>
          </p:txBody>
        </p:sp>
      </p:grpSp>
      <p:grpSp>
        <p:nvGrpSpPr>
          <p:cNvPr id="10" name="组合 12"/>
          <p:cNvGrpSpPr>
            <a:grpSpLocks/>
          </p:cNvGrpSpPr>
          <p:nvPr/>
        </p:nvGrpSpPr>
        <p:grpSpPr bwMode="auto">
          <a:xfrm>
            <a:off x="3015630" y="1384849"/>
            <a:ext cx="1412449" cy="857480"/>
            <a:chOff x="303802" y="0"/>
            <a:chExt cx="943972" cy="928688"/>
          </a:xfrm>
          <a:solidFill>
            <a:srgbClr val="0070C0"/>
          </a:solidFill>
        </p:grpSpPr>
        <p:sp>
          <p:nvSpPr>
            <p:cNvPr id="11" name="椭圆 10"/>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2" name="椭圆形标注 11"/>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收入确认</a:t>
              </a:r>
            </a:p>
          </p:txBody>
        </p:sp>
      </p:grpSp>
      <p:grpSp>
        <p:nvGrpSpPr>
          <p:cNvPr id="13" name="组合 12"/>
          <p:cNvGrpSpPr>
            <a:grpSpLocks/>
          </p:cNvGrpSpPr>
          <p:nvPr/>
        </p:nvGrpSpPr>
        <p:grpSpPr bwMode="auto">
          <a:xfrm>
            <a:off x="4898037" y="1384849"/>
            <a:ext cx="1412449" cy="857480"/>
            <a:chOff x="303802" y="0"/>
            <a:chExt cx="943972" cy="928688"/>
          </a:xfrm>
          <a:solidFill>
            <a:srgbClr val="FF0000"/>
          </a:solidFill>
        </p:grpSpPr>
        <p:sp>
          <p:nvSpPr>
            <p:cNvPr id="14"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5"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生成凭证</a:t>
              </a:r>
            </a:p>
          </p:txBody>
        </p:sp>
      </p:grpSp>
      <p:grpSp>
        <p:nvGrpSpPr>
          <p:cNvPr id="16" name="组合 5"/>
          <p:cNvGrpSpPr>
            <a:grpSpLocks/>
          </p:cNvGrpSpPr>
          <p:nvPr/>
        </p:nvGrpSpPr>
        <p:grpSpPr bwMode="auto">
          <a:xfrm>
            <a:off x="6921615" y="1375324"/>
            <a:ext cx="1412449" cy="857480"/>
            <a:chOff x="303802" y="0"/>
            <a:chExt cx="943972" cy="928688"/>
          </a:xfrm>
          <a:solidFill>
            <a:srgbClr val="0070C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报表查询</a:t>
              </a:r>
            </a:p>
          </p:txBody>
        </p:sp>
      </p:grpSp>
      <p:sp>
        <p:nvSpPr>
          <p:cNvPr id="19" name="任意多边形 18"/>
          <p:cNvSpPr/>
          <p:nvPr/>
        </p:nvSpPr>
        <p:spPr>
          <a:xfrm>
            <a:off x="758380" y="2838446"/>
            <a:ext cx="743976" cy="716221"/>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20" name="TextBox 2"/>
          <p:cNvSpPr txBox="1"/>
          <p:nvPr/>
        </p:nvSpPr>
        <p:spPr>
          <a:xfrm>
            <a:off x="1544198" y="2909884"/>
            <a:ext cx="2880676" cy="2036455"/>
          </a:xfrm>
          <a:prstGeom prst="rect">
            <a:avLst/>
          </a:prstGeom>
          <a:noFill/>
        </p:spPr>
        <p:txBody>
          <a:bodyPr wrap="square" rtlCol="0">
            <a:spAutoFit/>
          </a:bodyPr>
          <a:lstStyle/>
          <a:p>
            <a:pPr>
              <a:lnSpc>
                <a:spcPct val="150000"/>
              </a:lnSpc>
              <a:spcBef>
                <a:spcPts val="750"/>
              </a:spcBef>
            </a:pPr>
            <a:r>
              <a:rPr lang="zh-CN" altLang="en-US" b="1" dirty="0">
                <a:latin typeface="微软雅黑" pitchFamily="34" charset="-122"/>
                <a:ea typeface="微软雅黑" pitchFamily="34" charset="-122"/>
              </a:rPr>
              <a:t>业务应收生成凭证</a:t>
            </a:r>
            <a:endParaRPr lang="en-US" altLang="zh-CN" b="1"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出库单或者发货单审核后在应收记业务应收账，并可以生成凭证，传入总账</a:t>
            </a:r>
          </a:p>
          <a:p>
            <a:pPr>
              <a:spcBef>
                <a:spcPts val="750"/>
              </a:spcBef>
            </a:pPr>
            <a:endParaRPr lang="zh-CN" altLang="en-US" sz="1400" b="1" dirty="0">
              <a:solidFill>
                <a:schemeClr val="bg1">
                  <a:lumMod val="50000"/>
                </a:schemeClr>
              </a:solidFill>
              <a:latin typeface="微软雅黑" pitchFamily="34" charset="-122"/>
              <a:ea typeface="微软雅黑" pitchFamily="34" charset="-122"/>
            </a:endParaRPr>
          </a:p>
        </p:txBody>
      </p:sp>
      <p:sp>
        <p:nvSpPr>
          <p:cNvPr id="21" name="TextBox 14"/>
          <p:cNvSpPr txBox="1"/>
          <p:nvPr/>
        </p:nvSpPr>
        <p:spPr>
          <a:xfrm>
            <a:off x="829818" y="2981323"/>
            <a:ext cx="557550"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22" name="TextBox 14"/>
          <p:cNvSpPr txBox="1"/>
          <p:nvPr/>
        </p:nvSpPr>
        <p:spPr>
          <a:xfrm>
            <a:off x="615504" y="4052893"/>
            <a:ext cx="557550"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02</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pic>
        <p:nvPicPr>
          <p:cNvPr id="23" name="图片 22"/>
          <p:cNvPicPr/>
          <p:nvPr/>
        </p:nvPicPr>
        <p:blipFill>
          <a:blip r:embed="rId2"/>
          <a:srcRect/>
          <a:stretch>
            <a:fillRect/>
          </a:stretch>
        </p:blipFill>
        <p:spPr bwMode="auto">
          <a:xfrm>
            <a:off x="5080000" y="2376480"/>
            <a:ext cx="4757740" cy="4176720"/>
          </a:xfrm>
          <a:prstGeom prst="rect">
            <a:avLst/>
          </a:prstGeom>
          <a:noFill/>
          <a:ln w="9525">
            <a:noFill/>
            <a:miter lim="800000"/>
            <a:headEnd/>
            <a:tailEnd/>
          </a:ln>
        </p:spPr>
      </p:pic>
      <p:sp>
        <p:nvSpPr>
          <p:cNvPr id="24"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592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4" presetClass="path" presetSubtype="0" decel="30000" fill="hold" grpId="1" nodeType="withEffect">
                                  <p:stCondLst>
                                    <p:cond delay="0"/>
                                  </p:stCondLst>
                                  <p:childTnLst>
                                    <p:animMotion origin="layout" path="M 1.66667E-6 0.03889 L 1.66667E-6 -0.14815 " pathEditMode="relative" rAng="0" ptsTypes="AA">
                                      <p:cBhvr>
                                        <p:cTn id="9" dur="750" spd="-100000" fill="hold"/>
                                        <p:tgtEl>
                                          <p:spTgt spid="19"/>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1.66667E-6 0.0382 L 1.66667E-6 -2.22222E-6 " pathEditMode="relative" rAng="0" ptsTypes="AA">
                                      <p:cBhvr>
                                        <p:cTn id="11" dur="750" fill="hold"/>
                                        <p:tgtEl>
                                          <p:spTgt spid="19"/>
                                        </p:tgtEl>
                                        <p:attrNameLst>
                                          <p:attrName>ppt_x</p:attrName>
                                          <p:attrName>ppt_y</p:attrName>
                                        </p:attrNameLst>
                                      </p:cBhvr>
                                      <p:rCtr x="0" y="-1921"/>
                                    </p:animMotion>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53" presetClass="entr" presetSubtype="528" fill="hold" grpId="0" nodeType="withEffect">
                                  <p:stCondLst>
                                    <p:cond delay="75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anim calcmode="lin" valueType="num">
                                      <p:cBhvr>
                                        <p:cTn id="21" dur="500" fill="hold"/>
                                        <p:tgtEl>
                                          <p:spTgt spid="21"/>
                                        </p:tgtEl>
                                        <p:attrNameLst>
                                          <p:attrName>ppt_x</p:attrName>
                                        </p:attrNameLst>
                                      </p:cBhvr>
                                      <p:tavLst>
                                        <p:tav tm="0">
                                          <p:val>
                                            <p:fltVal val="0.5"/>
                                          </p:val>
                                        </p:tav>
                                        <p:tav tm="100000">
                                          <p:val>
                                            <p:strVal val="#ppt_x"/>
                                          </p:val>
                                        </p:tav>
                                      </p:tavLst>
                                    </p:anim>
                                    <p:anim calcmode="lin" valueType="num">
                                      <p:cBhvr>
                                        <p:cTn id="22" dur="500" fill="hold"/>
                                        <p:tgtEl>
                                          <p:spTgt spid="21"/>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75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fltVal val="0.5"/>
                                          </p:val>
                                        </p:tav>
                                        <p:tav tm="100000">
                                          <p:val>
                                            <p:strVal val="#ppt_x"/>
                                          </p:val>
                                        </p:tav>
                                      </p:tavLst>
                                    </p:anim>
                                    <p:anim calcmode="lin" valueType="num">
                                      <p:cBhvr>
                                        <p:cTn id="29" dur="500" fill="hold"/>
                                        <p:tgtEl>
                                          <p:spTgt spid="22"/>
                                        </p:tgtEl>
                                        <p:attrNameLst>
                                          <p:attrName>ppt_y</p:attrName>
                                        </p:attrNameLst>
                                      </p:cBhvr>
                                      <p:tavLst>
                                        <p:tav tm="0">
                                          <p:val>
                                            <p:fltVal val="0.5"/>
                                          </p:val>
                                        </p:tav>
                                        <p:tav tm="100000">
                                          <p:val>
                                            <p:strVal val="#ppt_y"/>
                                          </p:val>
                                        </p:tav>
                                      </p:tavLst>
                                    </p:anim>
                                  </p:childTnLst>
                                </p:cTn>
                              </p:par>
                            </p:childTnLst>
                          </p:cTn>
                        </p:par>
                        <p:par>
                          <p:cTn id="30" fill="hold">
                            <p:stCondLst>
                              <p:cond delay="2750"/>
                            </p:stCondLst>
                            <p:childTnLst>
                              <p:par>
                                <p:cTn id="31" presetID="3" presetClass="entr" presetSubtype="10"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linds(horizontal)">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8444B63E-C942-422B-ADD0-9C551BFB0557}"/>
              </a:ext>
            </a:extLst>
          </p:cNvPr>
          <p:cNvGrpSpPr/>
          <p:nvPr/>
        </p:nvGrpSpPr>
        <p:grpSpPr>
          <a:xfrm>
            <a:off x="2218110" y="1113524"/>
            <a:ext cx="1803624" cy="3632599"/>
            <a:chOff x="287813" y="844005"/>
            <a:chExt cx="1803624" cy="3632599"/>
          </a:xfrm>
        </p:grpSpPr>
        <p:sp>
          <p:nvSpPr>
            <p:cNvPr id="70" name="矩形 69">
              <a:extLst>
                <a:ext uri="{FF2B5EF4-FFF2-40B4-BE49-F238E27FC236}">
                  <a16:creationId xmlns:a16="http://schemas.microsoft.com/office/drawing/2014/main" id="{A6CE4290-FACB-4013-908B-D757343ECB33}"/>
                </a:ext>
              </a:extLst>
            </p:cNvPr>
            <p:cNvSpPr/>
            <p:nvPr/>
          </p:nvSpPr>
          <p:spPr>
            <a:xfrm rot="5400000">
              <a:off x="-1112987" y="2244806"/>
              <a:ext cx="3632598" cy="830997"/>
            </a:xfrm>
            <a:prstGeom prst="rect">
              <a:avLst/>
            </a:prstGeom>
          </p:spPr>
          <p:txBody>
            <a:bodyPr wrap="none" anchor="ctr">
              <a:spAutoFit/>
            </a:bodyPr>
            <a:lstStyle/>
            <a:p>
              <a:r>
                <a:rPr lang="en-US" altLang="zh-CN" sz="4800" b="1" dirty="0">
                  <a:solidFill>
                    <a:schemeClr val="tx1">
                      <a:lumMod val="50000"/>
                      <a:lumOff val="50000"/>
                    </a:schemeClr>
                  </a:solidFill>
                  <a:latin typeface="微软雅黑" panose="020B0503020204020204" pitchFamily="34" charset="-122"/>
                  <a:ea typeface="微软雅黑" panose="020B0503020204020204" pitchFamily="34" charset="-122"/>
                </a:rPr>
                <a:t>CONTENTS</a:t>
              </a:r>
              <a:endParaRPr lang="zh-CN" altLang="en-US" sz="48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矩形 68">
              <a:extLst>
                <a:ext uri="{FF2B5EF4-FFF2-40B4-BE49-F238E27FC236}">
                  <a16:creationId xmlns:a16="http://schemas.microsoft.com/office/drawing/2014/main" id="{2444A0C0-A8ED-41BD-8A95-686BC864429C}"/>
                </a:ext>
              </a:extLst>
            </p:cNvPr>
            <p:cNvSpPr/>
            <p:nvPr/>
          </p:nvSpPr>
          <p:spPr>
            <a:xfrm>
              <a:off x="1060385" y="844005"/>
              <a:ext cx="1031052" cy="2123658"/>
            </a:xfrm>
            <a:prstGeom prst="rect">
              <a:avLst/>
            </a:prstGeom>
          </p:spPr>
          <p:txBody>
            <a:bodyPr wrap="none" anchor="ctr">
              <a:spAutoFit/>
            </a:bodyPr>
            <a:lstStyle/>
            <a:p>
              <a:r>
                <a:rPr lang="zh-CN" altLang="en-US" sz="6600" b="1" dirty="0">
                  <a:solidFill>
                    <a:schemeClr val="accent1"/>
                  </a:solidFill>
                  <a:latin typeface="微软雅黑" panose="020B0503020204020204" pitchFamily="34" charset="-122"/>
                  <a:ea typeface="微软雅黑" panose="020B0503020204020204" pitchFamily="34" charset="-122"/>
                </a:rPr>
                <a:t>目</a:t>
              </a:r>
              <a:endParaRPr lang="en-US" altLang="zh-CN" sz="6600" b="1" dirty="0">
                <a:solidFill>
                  <a:schemeClr val="accent1"/>
                </a:solidFill>
                <a:latin typeface="微软雅黑" panose="020B0503020204020204" pitchFamily="34" charset="-122"/>
                <a:ea typeface="微软雅黑" panose="020B0503020204020204" pitchFamily="34" charset="-122"/>
              </a:endParaRPr>
            </a:p>
            <a:p>
              <a:r>
                <a:rPr lang="zh-CN" altLang="en-US" sz="6600" b="1" dirty="0">
                  <a:solidFill>
                    <a:schemeClr val="accent1"/>
                  </a:solidFill>
                  <a:latin typeface="微软雅黑" panose="020B0503020204020204" pitchFamily="34" charset="-122"/>
                  <a:ea typeface="微软雅黑" panose="020B0503020204020204" pitchFamily="34" charset="-122"/>
                </a:rPr>
                <a:t>录</a:t>
              </a:r>
            </a:p>
          </p:txBody>
        </p:sp>
      </p:grpSp>
      <p:sp>
        <p:nvSpPr>
          <p:cNvPr id="75" name="文本框 74">
            <a:extLst>
              <a:ext uri="{FF2B5EF4-FFF2-40B4-BE49-F238E27FC236}">
                <a16:creationId xmlns:a16="http://schemas.microsoft.com/office/drawing/2014/main" id="{C39458BB-2D4E-440E-8483-46D1B47D9AA4}"/>
              </a:ext>
            </a:extLst>
          </p:cNvPr>
          <p:cNvSpPr txBox="1"/>
          <p:nvPr/>
        </p:nvSpPr>
        <p:spPr>
          <a:xfrm>
            <a:off x="5679073" y="1308713"/>
            <a:ext cx="3570208"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kumimoji="0" sz="240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cs typeface="+mn-ea"/>
              </a:defRPr>
            </a:lvl1pPr>
          </a:lstStyle>
          <a:p>
            <a:r>
              <a:rPr lang="zh-CN" altLang="en-US" dirty="0"/>
              <a:t>业务应收介绍及相关术语</a:t>
            </a:r>
          </a:p>
        </p:txBody>
      </p:sp>
      <p:sp>
        <p:nvSpPr>
          <p:cNvPr id="34" name="矩形 33">
            <a:extLst>
              <a:ext uri="{FF2B5EF4-FFF2-40B4-BE49-F238E27FC236}">
                <a16:creationId xmlns:a16="http://schemas.microsoft.com/office/drawing/2014/main" id="{F1DFCD07-C95B-4CC2-8120-F9936D8F463B}"/>
              </a:ext>
            </a:extLst>
          </p:cNvPr>
          <p:cNvSpPr/>
          <p:nvPr/>
        </p:nvSpPr>
        <p:spPr>
          <a:xfrm>
            <a:off x="4620327" y="998214"/>
            <a:ext cx="654345" cy="1107996"/>
          </a:xfrm>
          <a:prstGeom prst="rect">
            <a:avLst/>
          </a:prstGeom>
        </p:spPr>
        <p:txBody>
          <a:bodyPr wrap="none" anchor="ctr">
            <a:spAutoFit/>
          </a:bodyPr>
          <a:lstStyle/>
          <a:p>
            <a:pPr algn="ctr"/>
            <a:r>
              <a:rPr lang="en-US" altLang="zh-CN" sz="6600" b="1" dirty="0">
                <a:solidFill>
                  <a:schemeClr val="accent1"/>
                </a:solidFill>
                <a:latin typeface="华文细黑" panose="02010600040101010101" pitchFamily="2" charset="-122"/>
                <a:ea typeface="华文细黑" panose="02010600040101010101" pitchFamily="2" charset="-122"/>
              </a:rPr>
              <a:t>1</a:t>
            </a:r>
            <a:endParaRPr lang="zh-CN" altLang="en-US" sz="6600" b="1" dirty="0">
              <a:solidFill>
                <a:schemeClr val="accent1"/>
              </a:solidFill>
              <a:latin typeface="华文细黑" panose="02010600040101010101" pitchFamily="2" charset="-122"/>
              <a:ea typeface="华文细黑" panose="02010600040101010101" pitchFamily="2" charset="-122"/>
            </a:endParaRPr>
          </a:p>
        </p:txBody>
      </p:sp>
      <p:cxnSp>
        <p:nvCxnSpPr>
          <p:cNvPr id="4" name="直接连接符 3">
            <a:extLst>
              <a:ext uri="{FF2B5EF4-FFF2-40B4-BE49-F238E27FC236}">
                <a16:creationId xmlns:a16="http://schemas.microsoft.com/office/drawing/2014/main" id="{09A3E358-0A2F-417F-AA83-B400BD7765AA}"/>
              </a:ext>
            </a:extLst>
          </p:cNvPr>
          <p:cNvCxnSpPr/>
          <p:nvPr/>
        </p:nvCxnSpPr>
        <p:spPr>
          <a:xfrm>
            <a:off x="5438362" y="1462882"/>
            <a:ext cx="0" cy="20320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0" name="矩形 39">
            <a:extLst>
              <a:ext uri="{FF2B5EF4-FFF2-40B4-BE49-F238E27FC236}">
                <a16:creationId xmlns:a16="http://schemas.microsoft.com/office/drawing/2014/main" id="{9C39FE4B-EFE5-49B7-BBBC-2305FB6FBE77}"/>
              </a:ext>
            </a:extLst>
          </p:cNvPr>
          <p:cNvSpPr/>
          <p:nvPr/>
        </p:nvSpPr>
        <p:spPr>
          <a:xfrm>
            <a:off x="4620327" y="2213607"/>
            <a:ext cx="654345" cy="1107996"/>
          </a:xfrm>
          <a:prstGeom prst="rect">
            <a:avLst/>
          </a:prstGeom>
        </p:spPr>
        <p:txBody>
          <a:bodyPr wrap="none" anchor="ctr">
            <a:spAutoFit/>
          </a:bodyPr>
          <a:lstStyle/>
          <a:p>
            <a:pPr algn="ctr"/>
            <a:r>
              <a:rPr lang="en-US" altLang="zh-CN" sz="6600" b="1">
                <a:solidFill>
                  <a:schemeClr val="accent1"/>
                </a:solidFill>
                <a:latin typeface="华文细黑" panose="02010600040101010101" pitchFamily="2" charset="-122"/>
                <a:ea typeface="华文细黑" panose="02010600040101010101" pitchFamily="2" charset="-122"/>
              </a:rPr>
              <a:t>2</a:t>
            </a:r>
            <a:endParaRPr lang="zh-CN" altLang="en-US" sz="6600" b="1">
              <a:solidFill>
                <a:schemeClr val="accent1"/>
              </a:solidFill>
              <a:latin typeface="华文细黑" panose="02010600040101010101" pitchFamily="2" charset="-122"/>
              <a:ea typeface="华文细黑" panose="02010600040101010101" pitchFamily="2" charset="-122"/>
            </a:endParaRPr>
          </a:p>
        </p:txBody>
      </p:sp>
      <p:cxnSp>
        <p:nvCxnSpPr>
          <p:cNvPr id="41" name="直接连接符 40">
            <a:extLst>
              <a:ext uri="{FF2B5EF4-FFF2-40B4-BE49-F238E27FC236}">
                <a16:creationId xmlns:a16="http://schemas.microsoft.com/office/drawing/2014/main" id="{7CB520D3-2FF8-4621-82CC-AEB367BBE312}"/>
              </a:ext>
            </a:extLst>
          </p:cNvPr>
          <p:cNvCxnSpPr/>
          <p:nvPr/>
        </p:nvCxnSpPr>
        <p:spPr>
          <a:xfrm>
            <a:off x="5438362" y="2678275"/>
            <a:ext cx="0" cy="20320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6" name="矩形 45">
            <a:extLst>
              <a:ext uri="{FF2B5EF4-FFF2-40B4-BE49-F238E27FC236}">
                <a16:creationId xmlns:a16="http://schemas.microsoft.com/office/drawing/2014/main" id="{81A844B0-8383-4E93-A976-F889D2D01678}"/>
              </a:ext>
            </a:extLst>
          </p:cNvPr>
          <p:cNvSpPr/>
          <p:nvPr/>
        </p:nvSpPr>
        <p:spPr>
          <a:xfrm>
            <a:off x="4620327" y="3429000"/>
            <a:ext cx="654345" cy="1107996"/>
          </a:xfrm>
          <a:prstGeom prst="rect">
            <a:avLst/>
          </a:prstGeom>
        </p:spPr>
        <p:txBody>
          <a:bodyPr wrap="none" anchor="ctr">
            <a:spAutoFit/>
          </a:bodyPr>
          <a:lstStyle/>
          <a:p>
            <a:pPr algn="ctr"/>
            <a:r>
              <a:rPr lang="en-US" altLang="zh-CN" sz="6600" b="1">
                <a:solidFill>
                  <a:schemeClr val="accent1"/>
                </a:solidFill>
                <a:latin typeface="华文细黑" panose="02010600040101010101" pitchFamily="2" charset="-122"/>
                <a:ea typeface="华文细黑" panose="02010600040101010101" pitchFamily="2" charset="-122"/>
              </a:rPr>
              <a:t>3</a:t>
            </a:r>
            <a:endParaRPr lang="zh-CN" altLang="en-US" sz="6600" b="1">
              <a:solidFill>
                <a:schemeClr val="accent1"/>
              </a:solidFill>
              <a:latin typeface="华文细黑" panose="02010600040101010101" pitchFamily="2" charset="-122"/>
              <a:ea typeface="华文细黑" panose="02010600040101010101" pitchFamily="2" charset="-122"/>
            </a:endParaRPr>
          </a:p>
        </p:txBody>
      </p:sp>
      <p:cxnSp>
        <p:nvCxnSpPr>
          <p:cNvPr id="47" name="直接连接符 46">
            <a:extLst>
              <a:ext uri="{FF2B5EF4-FFF2-40B4-BE49-F238E27FC236}">
                <a16:creationId xmlns:a16="http://schemas.microsoft.com/office/drawing/2014/main" id="{0C0B5EEC-28B9-481F-A6F8-0B26FB2468EF}"/>
              </a:ext>
            </a:extLst>
          </p:cNvPr>
          <p:cNvCxnSpPr/>
          <p:nvPr/>
        </p:nvCxnSpPr>
        <p:spPr>
          <a:xfrm>
            <a:off x="5438362" y="3893668"/>
            <a:ext cx="0" cy="20320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2" name="矩形 51">
            <a:extLst>
              <a:ext uri="{FF2B5EF4-FFF2-40B4-BE49-F238E27FC236}">
                <a16:creationId xmlns:a16="http://schemas.microsoft.com/office/drawing/2014/main" id="{902E7A8E-1567-4949-B23E-C9B16FF9FA7B}"/>
              </a:ext>
            </a:extLst>
          </p:cNvPr>
          <p:cNvSpPr/>
          <p:nvPr/>
        </p:nvSpPr>
        <p:spPr>
          <a:xfrm>
            <a:off x="4620327" y="4644394"/>
            <a:ext cx="654345" cy="1107996"/>
          </a:xfrm>
          <a:prstGeom prst="rect">
            <a:avLst/>
          </a:prstGeom>
        </p:spPr>
        <p:txBody>
          <a:bodyPr wrap="none" anchor="ctr">
            <a:spAutoFit/>
          </a:bodyPr>
          <a:lstStyle/>
          <a:p>
            <a:pPr algn="ctr"/>
            <a:r>
              <a:rPr lang="en-US" altLang="zh-CN" sz="6600" b="1">
                <a:solidFill>
                  <a:schemeClr val="accent1"/>
                </a:solidFill>
                <a:latin typeface="华文细黑" panose="02010600040101010101" pitchFamily="2" charset="-122"/>
                <a:ea typeface="华文细黑" panose="02010600040101010101" pitchFamily="2" charset="-122"/>
              </a:rPr>
              <a:t>4</a:t>
            </a:r>
            <a:endParaRPr lang="zh-CN" altLang="en-US" sz="6600" b="1">
              <a:solidFill>
                <a:schemeClr val="accent1"/>
              </a:solidFill>
              <a:latin typeface="华文细黑" panose="02010600040101010101" pitchFamily="2" charset="-122"/>
              <a:ea typeface="华文细黑" panose="02010600040101010101" pitchFamily="2" charset="-122"/>
            </a:endParaRPr>
          </a:p>
        </p:txBody>
      </p:sp>
      <p:cxnSp>
        <p:nvCxnSpPr>
          <p:cNvPr id="53" name="直接连接符 52">
            <a:extLst>
              <a:ext uri="{FF2B5EF4-FFF2-40B4-BE49-F238E27FC236}">
                <a16:creationId xmlns:a16="http://schemas.microsoft.com/office/drawing/2014/main" id="{EB91FCD3-7034-44E9-BD37-5DCEB5FDFC63}"/>
              </a:ext>
            </a:extLst>
          </p:cNvPr>
          <p:cNvCxnSpPr/>
          <p:nvPr/>
        </p:nvCxnSpPr>
        <p:spPr>
          <a:xfrm>
            <a:off x="5438362" y="5109062"/>
            <a:ext cx="0" cy="203200"/>
          </a:xfrm>
          <a:prstGeom prst="line">
            <a:avLst/>
          </a:prstGeom>
          <a:ln>
            <a:solidFill>
              <a:schemeClr val="tx1">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750C3B85-7422-4B0F-81ED-9DEA32258251}"/>
              </a:ext>
            </a:extLst>
          </p:cNvPr>
          <p:cNvSpPr/>
          <p:nvPr/>
        </p:nvSpPr>
        <p:spPr>
          <a:xfrm rot="5400000">
            <a:off x="-2214656" y="2214654"/>
            <a:ext cx="6858000" cy="2428691"/>
          </a:xfrm>
          <a:prstGeom prst="rect">
            <a:avLst/>
          </a:prstGeom>
          <a:blipFill dpi="0" rotWithShape="1">
            <a:blip r:embed="rId2">
              <a:alphaModFix amt="23000"/>
            </a:blip>
            <a:srcRect/>
            <a:stretch>
              <a:fillRect l="-5017" r="-72776" b="-38062"/>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id="{C39458BB-2D4E-440E-8483-46D1B47D9AA4}"/>
              </a:ext>
            </a:extLst>
          </p:cNvPr>
          <p:cNvSpPr txBox="1"/>
          <p:nvPr/>
        </p:nvSpPr>
        <p:spPr>
          <a:xfrm>
            <a:off x="5679073" y="2528375"/>
            <a:ext cx="2646878"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kumimoji="0" sz="240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cs typeface="+mn-ea"/>
              </a:defRPr>
            </a:lvl1pPr>
          </a:lstStyle>
          <a:p>
            <a:r>
              <a:rPr lang="zh-CN" altLang="en-US" dirty="0"/>
              <a:t>业务应收产品启用</a:t>
            </a:r>
            <a:endParaRPr lang="zh-CN" altLang="en-US" dirty="0">
              <a:sym typeface="+mn-lt"/>
            </a:endParaRPr>
          </a:p>
        </p:txBody>
      </p:sp>
      <p:sp>
        <p:nvSpPr>
          <p:cNvPr id="28" name="文本框 27">
            <a:extLst>
              <a:ext uri="{FF2B5EF4-FFF2-40B4-BE49-F238E27FC236}">
                <a16:creationId xmlns:a16="http://schemas.microsoft.com/office/drawing/2014/main" id="{C39458BB-2D4E-440E-8483-46D1B47D9AA4}"/>
              </a:ext>
            </a:extLst>
          </p:cNvPr>
          <p:cNvSpPr txBox="1"/>
          <p:nvPr/>
        </p:nvSpPr>
        <p:spPr>
          <a:xfrm>
            <a:off x="5679073" y="3748037"/>
            <a:ext cx="2646878"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kumimoji="0" sz="240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cs typeface="+mn-ea"/>
              </a:defRPr>
            </a:lvl1pPr>
          </a:lstStyle>
          <a:p>
            <a:r>
              <a:rPr lang="zh-CN" altLang="en-US" dirty="0"/>
              <a:t>业务应收应用流程</a:t>
            </a:r>
            <a:endParaRPr lang="zh-CN" altLang="en-US" dirty="0">
              <a:sym typeface="+mn-lt"/>
            </a:endParaRPr>
          </a:p>
        </p:txBody>
      </p:sp>
      <p:sp>
        <p:nvSpPr>
          <p:cNvPr id="29" name="文本框 28">
            <a:extLst>
              <a:ext uri="{FF2B5EF4-FFF2-40B4-BE49-F238E27FC236}">
                <a16:creationId xmlns:a16="http://schemas.microsoft.com/office/drawing/2014/main" id="{C39458BB-2D4E-440E-8483-46D1B47D9AA4}"/>
              </a:ext>
            </a:extLst>
          </p:cNvPr>
          <p:cNvSpPr txBox="1"/>
          <p:nvPr/>
        </p:nvSpPr>
        <p:spPr>
          <a:xfrm>
            <a:off x="5679073" y="4967699"/>
            <a:ext cx="1415772" cy="461665"/>
          </a:xfrm>
          <a:prstGeom prst="rect">
            <a:avLst/>
          </a:prstGeom>
          <a:noFill/>
        </p:spPr>
        <p:txBody>
          <a:bodyPr wrap="none" rtlCol="0">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cs typeface="+mn-ea"/>
              </a:rPr>
              <a:t>常见问题</a:t>
            </a:r>
          </a:p>
        </p:txBody>
      </p:sp>
    </p:spTree>
    <p:extLst>
      <p:ext uri="{BB962C8B-B14F-4D97-AF65-F5344CB8AC3E}">
        <p14:creationId xmlns:p14="http://schemas.microsoft.com/office/powerpoint/2010/main" val="2710968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p:nvPr/>
        </p:nvPicPr>
        <p:blipFill>
          <a:blip r:embed="rId2"/>
          <a:srcRect/>
          <a:stretch>
            <a:fillRect/>
          </a:stretch>
        </p:blipFill>
        <p:spPr bwMode="auto">
          <a:xfrm>
            <a:off x="933450" y="1690675"/>
            <a:ext cx="3910813" cy="3652850"/>
          </a:xfrm>
          <a:prstGeom prst="rect">
            <a:avLst/>
          </a:prstGeom>
          <a:noFill/>
          <a:ln w="9525">
            <a:noFill/>
            <a:miter lim="800000"/>
            <a:headEnd/>
            <a:tailEnd/>
          </a:ln>
        </p:spPr>
      </p:pic>
      <p:sp>
        <p:nvSpPr>
          <p:cNvPr id="6" name="右箭头 5"/>
          <p:cNvSpPr/>
          <p:nvPr/>
        </p:nvSpPr>
        <p:spPr>
          <a:xfrm>
            <a:off x="5080000" y="1861262"/>
            <a:ext cx="687664" cy="52849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1"/>
          <p:cNvSpPr>
            <a:spLocks noChangeArrowheads="1"/>
          </p:cNvSpPr>
          <p:nvPr/>
        </p:nvSpPr>
        <p:spPr bwMode="auto">
          <a:xfrm>
            <a:off x="6004587" y="1648458"/>
            <a:ext cx="4278798" cy="954107"/>
          </a:xfrm>
          <a:prstGeom prst="rect">
            <a:avLst/>
          </a:prstGeom>
          <a:solidFill>
            <a:srgbClr val="CCEC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tabLst/>
            </a:pPr>
            <a:r>
              <a:rPr kumimoji="0" lang="zh-CN" altLang="en-US"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记业务应收账：</a:t>
            </a:r>
            <a:endPar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借：业务应收</a:t>
            </a:r>
            <a:endPar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贷：业务销售收入</a:t>
            </a:r>
            <a:endPar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应交增值税</a:t>
            </a:r>
            <a:r>
              <a:rPr kumimoji="0" lang="en-US" altLang="zh-CN"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待转销项税</a:t>
            </a:r>
            <a:endPar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pic>
        <p:nvPicPr>
          <p:cNvPr id="8" name="图片 7"/>
          <p:cNvPicPr/>
          <p:nvPr/>
        </p:nvPicPr>
        <p:blipFill>
          <a:blip r:embed="rId3"/>
          <a:srcRect/>
          <a:stretch>
            <a:fillRect/>
          </a:stretch>
        </p:blipFill>
        <p:spPr bwMode="auto">
          <a:xfrm>
            <a:off x="5497785" y="3464917"/>
            <a:ext cx="5272091" cy="2566989"/>
          </a:xfrm>
          <a:prstGeom prst="rect">
            <a:avLst/>
          </a:prstGeom>
          <a:noFill/>
          <a:ln w="9525">
            <a:noFill/>
            <a:miter lim="800000"/>
            <a:headEnd/>
            <a:tailEnd/>
          </a:ln>
        </p:spPr>
      </p:pic>
      <p:sp>
        <p:nvSpPr>
          <p:cNvPr id="9" name="下箭头 8"/>
          <p:cNvSpPr/>
          <p:nvPr/>
        </p:nvSpPr>
        <p:spPr>
          <a:xfrm>
            <a:off x="7685543" y="2844992"/>
            <a:ext cx="458443" cy="37749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9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Top)">
                                      <p:cBhvr>
                                        <p:cTn id="23" dur="500"/>
                                        <p:tgtEl>
                                          <p:spTgt spid="9"/>
                                        </p:tgtEl>
                                      </p:cBhvr>
                                    </p:animEffect>
                                  </p:childTnLst>
                                </p:cTn>
                              </p:par>
                            </p:childTnLst>
                          </p:cTn>
                        </p:par>
                        <p:par>
                          <p:cTn id="24" fill="hold">
                            <p:stCondLst>
                              <p:cond delay="5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757209" y="1509701"/>
            <a:ext cx="725076" cy="729384"/>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6" name="TextBox 2"/>
          <p:cNvSpPr txBox="1"/>
          <p:nvPr/>
        </p:nvSpPr>
        <p:spPr>
          <a:xfrm>
            <a:off x="1543027" y="1438263"/>
            <a:ext cx="8422482" cy="936282"/>
          </a:xfrm>
          <a:prstGeom prst="rect">
            <a:avLst/>
          </a:prstGeom>
          <a:noFill/>
        </p:spPr>
        <p:txBody>
          <a:bodyPr wrap="square" rtlCol="0">
            <a:spAutoFit/>
          </a:bodyPr>
          <a:lstStyle/>
          <a:p>
            <a:pPr>
              <a:lnSpc>
                <a:spcPct val="150000"/>
              </a:lnSpc>
              <a:spcBef>
                <a:spcPts val="750"/>
              </a:spcBef>
            </a:pPr>
            <a:r>
              <a:rPr lang="zh-CN" altLang="en-US" b="1" dirty="0">
                <a:latin typeface="微软雅黑" pitchFamily="34" charset="-122"/>
                <a:ea typeface="微软雅黑" pitchFamily="34" charset="-122"/>
              </a:rPr>
              <a:t>业务应收回冲生成凭证</a:t>
            </a:r>
            <a:endParaRPr lang="en-US" altLang="zh-CN" b="1"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销售发票在应收审核时系统自动冲减业务应收账，销售发票生成凭证时回冲业务应收账科目</a:t>
            </a:r>
            <a:endParaRPr lang="zh-CN" altLang="en-US" sz="1600" b="1" dirty="0">
              <a:solidFill>
                <a:schemeClr val="bg1">
                  <a:lumMod val="50000"/>
                </a:schemeClr>
              </a:solidFill>
              <a:latin typeface="微软雅黑" pitchFamily="34" charset="-122"/>
              <a:ea typeface="微软雅黑" pitchFamily="34" charset="-122"/>
            </a:endParaRPr>
          </a:p>
        </p:txBody>
      </p:sp>
      <p:sp>
        <p:nvSpPr>
          <p:cNvPr id="7" name="TextBox 14"/>
          <p:cNvSpPr txBox="1"/>
          <p:nvPr/>
        </p:nvSpPr>
        <p:spPr>
          <a:xfrm>
            <a:off x="828647" y="1652577"/>
            <a:ext cx="543386"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02</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8" name="Rectangle 1"/>
          <p:cNvSpPr>
            <a:spLocks noChangeArrowheads="1"/>
          </p:cNvSpPr>
          <p:nvPr/>
        </p:nvSpPr>
        <p:spPr bwMode="auto">
          <a:xfrm>
            <a:off x="1368395" y="3554013"/>
            <a:ext cx="3711605" cy="2031325"/>
          </a:xfrm>
          <a:prstGeom prst="rect">
            <a:avLst/>
          </a:prstGeom>
          <a:solidFill>
            <a:srgbClr val="CCEC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CN" altLang="zh-CN" sz="12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a:t>
            </a:r>
            <a:r>
              <a:rPr kumimoji="0" lang="zh-CN"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借：应收帐款</a:t>
            </a:r>
            <a:endParaRPr kumimoji="0" lang="zh-CN"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        业务应收</a:t>
            </a:r>
            <a:endPar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贷：</a:t>
            </a:r>
            <a:r>
              <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业务销售收入</a:t>
            </a:r>
            <a:endPar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a:t>
            </a:r>
            <a:r>
              <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应交税费</a:t>
            </a:r>
            <a:r>
              <a:rPr kumimoji="0" lang="en-US" altLang="zh-CN"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待转增值税（销项）</a:t>
            </a:r>
            <a:endPar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altLang="en-US" sz="1400" b="0" i="0" u="none" strike="noStrike" cap="none" normalizeH="0" baseline="0" dirty="0">
                <a:ln>
                  <a:noFill/>
                </a:ln>
                <a:solidFill>
                  <a:srgbClr val="FF0000"/>
                </a:solidFill>
                <a:effectLst/>
                <a:latin typeface="微软雅黑" pitchFamily="34" charset="-122"/>
                <a:ea typeface="微软雅黑" pitchFamily="34" charset="-122"/>
                <a:cs typeface="Times New Roman" pitchFamily="18" charset="0"/>
              </a:rPr>
              <a:t>             </a:t>
            </a:r>
            <a:r>
              <a:rPr kumimoji="0" lang="zh-CN" altLang="en-US" sz="1400" b="0" i="0" u="none" strike="noStrike" cap="none" normalizeH="0" baseline="0" dirty="0">
                <a:ln>
                  <a:noFill/>
                </a:ln>
                <a:effectLst/>
                <a:latin typeface="微软雅黑" pitchFamily="34" charset="-122"/>
                <a:ea typeface="微软雅黑" pitchFamily="34" charset="-122"/>
                <a:cs typeface="Times New Roman" pitchFamily="18" charset="0"/>
              </a:rPr>
              <a:t>主营业务收入</a:t>
            </a:r>
            <a:br>
              <a:rPr kumimoji="0" lang="zh-CN" altLang="en-US" sz="1400" b="0" i="0" u="none" strike="noStrike" cap="none" normalizeH="0" baseline="0" dirty="0">
                <a:ln>
                  <a:noFill/>
                </a:ln>
                <a:solidFill>
                  <a:srgbClr val="333333"/>
                </a:solidFill>
                <a:effectLst/>
                <a:latin typeface="微软雅黑" pitchFamily="34" charset="-122"/>
                <a:ea typeface="微软雅黑" pitchFamily="34" charset="-122"/>
                <a:cs typeface="Times New Roman" pitchFamily="18" charset="0"/>
              </a:rPr>
            </a:br>
            <a:r>
              <a:rPr kumimoji="0" lang="zh-CN" altLang="en-US" sz="1400" b="0" i="0" u="none" strike="noStrike" cap="none" normalizeH="0" baseline="0" dirty="0">
                <a:ln>
                  <a:noFill/>
                </a:ln>
                <a:solidFill>
                  <a:srgbClr val="333333"/>
                </a:solidFill>
                <a:effectLst/>
                <a:latin typeface="微软雅黑" pitchFamily="34" charset="-122"/>
                <a:ea typeface="微软雅黑" pitchFamily="34" charset="-122"/>
                <a:cs typeface="Times New Roman" pitchFamily="18" charset="0"/>
              </a:rPr>
              <a:t>             应交税费</a:t>
            </a:r>
            <a:r>
              <a:rPr kumimoji="0" lang="en-US" altLang="zh-CN" sz="1400" b="0" i="0" u="none" strike="noStrike" cap="none" normalizeH="0" baseline="0" dirty="0">
                <a:ln>
                  <a:noFill/>
                </a:ln>
                <a:solidFill>
                  <a:srgbClr val="333333"/>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a:ln>
                  <a:noFill/>
                </a:ln>
                <a:solidFill>
                  <a:srgbClr val="333333"/>
                </a:solidFill>
                <a:effectLst/>
                <a:latin typeface="微软雅黑" pitchFamily="34" charset="-122"/>
                <a:ea typeface="微软雅黑" pitchFamily="34" charset="-122"/>
                <a:cs typeface="Times New Roman" pitchFamily="18" charset="0"/>
              </a:rPr>
              <a:t>应交增值税（销项）</a:t>
            </a:r>
            <a:endParaRPr kumimoji="0" lang="zh-CN" altLang="en-US" sz="14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pic>
        <p:nvPicPr>
          <p:cNvPr id="9" name="图片 8"/>
          <p:cNvPicPr/>
          <p:nvPr/>
        </p:nvPicPr>
        <p:blipFill>
          <a:blip r:embed="rId2"/>
          <a:srcRect/>
          <a:stretch>
            <a:fillRect/>
          </a:stretch>
        </p:blipFill>
        <p:spPr bwMode="auto">
          <a:xfrm>
            <a:off x="5754268" y="2541173"/>
            <a:ext cx="5614988" cy="3405192"/>
          </a:xfrm>
          <a:prstGeom prst="rect">
            <a:avLst/>
          </a:prstGeom>
          <a:noFill/>
          <a:ln w="9525">
            <a:noFill/>
            <a:miter lim="800000"/>
            <a:headEnd/>
            <a:tailEnd/>
          </a:ln>
        </p:spPr>
      </p:pic>
      <p:sp>
        <p:nvSpPr>
          <p:cNvPr id="10" name="下箭头 9"/>
          <p:cNvSpPr/>
          <p:nvPr/>
        </p:nvSpPr>
        <p:spPr>
          <a:xfrm>
            <a:off x="2381229" y="2526186"/>
            <a:ext cx="724515" cy="62727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右箭头 10"/>
          <p:cNvSpPr/>
          <p:nvPr/>
        </p:nvSpPr>
        <p:spPr>
          <a:xfrm>
            <a:off x="5210882" y="4019743"/>
            <a:ext cx="543386" cy="44805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5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3.125E-6 0.03889 L 3.125E-6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3.125E-6 0.03819 L 3.125E-6 1.85185E-6 " pathEditMode="relative" rAng="0" ptsTypes="AA">
                                      <p:cBhvr>
                                        <p:cTn id="11" dur="750" fill="hold"/>
                                        <p:tgtEl>
                                          <p:spTgt spid="5"/>
                                        </p:tgtEl>
                                        <p:attrNameLst>
                                          <p:attrName>ppt_x</p:attrName>
                                          <p:attrName>ppt_y</p:attrName>
                                        </p:attrNameLst>
                                      </p:cBhvr>
                                      <p:rCtr x="0" y="-1921"/>
                                    </p:animMotion>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53" presetClass="entr" presetSubtype="528" fill="hold" grpId="0" nodeType="withEffect">
                                  <p:stCondLst>
                                    <p:cond delay="75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Top)">
                                      <p:cBhvr>
                                        <p:cTn id="27" dur="500"/>
                                        <p:tgtEl>
                                          <p:spTgt spid="10"/>
                                        </p:tgtEl>
                                      </p:cBhvr>
                                    </p:animEffect>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lide(fromLeft)">
                                      <p:cBhvr>
                                        <p:cTn id="37" dur="500"/>
                                        <p:tgtEl>
                                          <p:spTgt spid="11"/>
                                        </p:tgtEl>
                                      </p:cBhvr>
                                    </p:animEffect>
                                  </p:childTnLst>
                                </p:cTn>
                              </p:par>
                            </p:childTnLst>
                          </p:cTn>
                        </p:par>
                        <p:par>
                          <p:cTn id="38" fill="hold">
                            <p:stCondLst>
                              <p:cond delay="500"/>
                            </p:stCondLst>
                            <p:childTnLst>
                              <p:par>
                                <p:cTn id="39" presetID="2" presetClass="entr" presetSubtype="2"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1+#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p:bldP spid="7" grpId="0"/>
      <p:bldP spid="8"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40174" y="3576067"/>
            <a:ext cx="836082" cy="369332"/>
          </a:xfrm>
          <a:prstGeom prst="rect">
            <a:avLst/>
          </a:prstGeom>
          <a:noFill/>
        </p:spPr>
        <p:txBody>
          <a:bodyPr wrap="square" rtlCol="0">
            <a:spAutoFit/>
          </a:bodyPr>
          <a:lstStyle/>
          <a:p>
            <a:r>
              <a:rPr lang="zh-CN" altLang="en-US" dirty="0">
                <a:solidFill>
                  <a:schemeClr val="bg1"/>
                </a:solidFill>
              </a:rPr>
              <a:t>财务</a:t>
            </a:r>
          </a:p>
        </p:txBody>
      </p:sp>
      <p:sp>
        <p:nvSpPr>
          <p:cNvPr id="6" name="任意多边形 4"/>
          <p:cNvSpPr>
            <a:spLocks/>
          </p:cNvSpPr>
          <p:nvPr/>
        </p:nvSpPr>
        <p:spPr bwMode="auto">
          <a:xfrm>
            <a:off x="1602268" y="2083410"/>
            <a:ext cx="8161303" cy="55725"/>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chemeClr val="accent5">
              <a:lumMod val="75000"/>
            </a:schemeClr>
          </a:solidFill>
          <a:ln w="12700" cap="flat" cmpd="sng">
            <a:solidFill>
              <a:schemeClr val="bg1">
                <a:lumMod val="50000"/>
              </a:schemeClr>
            </a:solidFill>
            <a:bevel/>
            <a:headEnd type="oval" w="med" len="med"/>
            <a:tailEnd type="oval" w="med" len="med"/>
          </a:ln>
        </p:spPr>
        <p:txBody>
          <a:bodyPr lIns="91435" tIns="45717" rIns="91435" bIns="45717" anchor="ctr"/>
          <a:lstStyle/>
          <a:p>
            <a:endParaRPr lang="zh-CN" altLang="en-US" sz="1200" dirty="0">
              <a:ln w="0"/>
              <a:solidFill>
                <a:schemeClr val="accent1"/>
              </a:solidFill>
              <a:effectLst>
                <a:outerShdw blurRad="38100" dist="25400" dir="5400000" algn="ctr" rotWithShape="0">
                  <a:srgbClr val="6E747A">
                    <a:alpha val="43000"/>
                  </a:srgbClr>
                </a:outerShdw>
              </a:effectLst>
            </a:endParaRPr>
          </a:p>
        </p:txBody>
      </p:sp>
      <p:grpSp>
        <p:nvGrpSpPr>
          <p:cNvPr id="7" name="组合 5"/>
          <p:cNvGrpSpPr>
            <a:grpSpLocks/>
          </p:cNvGrpSpPr>
          <p:nvPr/>
        </p:nvGrpSpPr>
        <p:grpSpPr bwMode="auto">
          <a:xfrm>
            <a:off x="1181545" y="1442584"/>
            <a:ext cx="1404634" cy="837924"/>
            <a:chOff x="303802" y="0"/>
            <a:chExt cx="943972" cy="928688"/>
          </a:xfrm>
          <a:solidFill>
            <a:srgbClr val="0070C0"/>
          </a:solidFill>
        </p:grpSpPr>
        <p:sp>
          <p:nvSpPr>
            <p:cNvPr id="8"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9"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微软雅黑" pitchFamily="34" charset="-122"/>
                  <a:ea typeface="微软雅黑" pitchFamily="34" charset="-122"/>
                </a:rPr>
                <a:t>启用参数</a:t>
              </a:r>
            </a:p>
          </p:txBody>
        </p:sp>
      </p:grpSp>
      <p:grpSp>
        <p:nvGrpSpPr>
          <p:cNvPr id="10" name="组合 12"/>
          <p:cNvGrpSpPr>
            <a:grpSpLocks/>
          </p:cNvGrpSpPr>
          <p:nvPr/>
        </p:nvGrpSpPr>
        <p:grpSpPr bwMode="auto">
          <a:xfrm>
            <a:off x="3043480" y="1461634"/>
            <a:ext cx="1404634" cy="837924"/>
            <a:chOff x="303802" y="0"/>
            <a:chExt cx="943972" cy="928688"/>
          </a:xfrm>
          <a:solidFill>
            <a:srgbClr val="0070C0"/>
          </a:solidFill>
        </p:grpSpPr>
        <p:sp>
          <p:nvSpPr>
            <p:cNvPr id="11" name="椭圆 10"/>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2" name="椭圆形标注 11"/>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收入确认</a:t>
              </a:r>
            </a:p>
          </p:txBody>
        </p:sp>
      </p:grpSp>
      <p:grpSp>
        <p:nvGrpSpPr>
          <p:cNvPr id="13" name="组合 12"/>
          <p:cNvGrpSpPr>
            <a:grpSpLocks/>
          </p:cNvGrpSpPr>
          <p:nvPr/>
        </p:nvGrpSpPr>
        <p:grpSpPr bwMode="auto">
          <a:xfrm>
            <a:off x="4925887" y="1461634"/>
            <a:ext cx="1404634" cy="837924"/>
            <a:chOff x="303802" y="0"/>
            <a:chExt cx="943972" cy="928688"/>
          </a:xfrm>
          <a:solidFill>
            <a:srgbClr val="0070C0"/>
          </a:solidFill>
        </p:grpSpPr>
        <p:sp>
          <p:nvSpPr>
            <p:cNvPr id="14"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5"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生成凭证</a:t>
              </a:r>
            </a:p>
          </p:txBody>
        </p:sp>
      </p:grpSp>
      <p:grpSp>
        <p:nvGrpSpPr>
          <p:cNvPr id="16" name="组合 5"/>
          <p:cNvGrpSpPr>
            <a:grpSpLocks/>
          </p:cNvGrpSpPr>
          <p:nvPr/>
        </p:nvGrpSpPr>
        <p:grpSpPr bwMode="auto">
          <a:xfrm>
            <a:off x="6949465" y="1452109"/>
            <a:ext cx="1404634" cy="837924"/>
            <a:chOff x="303802" y="0"/>
            <a:chExt cx="943972" cy="928688"/>
          </a:xfrm>
          <a:solidFill>
            <a:srgbClr val="FF000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303802" y="0"/>
              <a:ext cx="943972"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b="1" dirty="0">
                  <a:solidFill>
                    <a:schemeClr val="bg1"/>
                  </a:solidFill>
                  <a:latin typeface="Microsoft YaHei" charset="-122"/>
                  <a:ea typeface="Microsoft YaHei" charset="-122"/>
                  <a:cs typeface="Microsoft YaHei" charset="-122"/>
                </a:rPr>
                <a:t>报表查询</a:t>
              </a:r>
            </a:p>
          </p:txBody>
        </p:sp>
      </p:grpSp>
      <p:sp>
        <p:nvSpPr>
          <p:cNvPr id="19" name="任意多边形 18"/>
          <p:cNvSpPr/>
          <p:nvPr/>
        </p:nvSpPr>
        <p:spPr>
          <a:xfrm>
            <a:off x="1323954" y="3433761"/>
            <a:ext cx="739860" cy="699886"/>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20" name="TextBox 2"/>
          <p:cNvSpPr txBox="1"/>
          <p:nvPr/>
        </p:nvSpPr>
        <p:spPr>
          <a:xfrm>
            <a:off x="2300353" y="3433761"/>
            <a:ext cx="7115636" cy="2000548"/>
          </a:xfrm>
          <a:prstGeom prst="rect">
            <a:avLst/>
          </a:prstGeom>
          <a:noFill/>
        </p:spPr>
        <p:txBody>
          <a:bodyPr wrap="square" rtlCol="0">
            <a:spAutoFit/>
          </a:bodyPr>
          <a:lstStyle/>
          <a:p>
            <a:pPr>
              <a:spcBef>
                <a:spcPts val="750"/>
              </a:spcBef>
            </a:pPr>
            <a:r>
              <a:rPr lang="zh-CN" altLang="en-US" b="1" dirty="0">
                <a:latin typeface="微软雅黑" pitchFamily="34" charset="-122"/>
                <a:ea typeface="微软雅黑" pitchFamily="34" charset="-122"/>
              </a:rPr>
              <a:t>业务应收账查询</a:t>
            </a:r>
            <a:endParaRPr lang="en-US" altLang="zh-CN" b="1" dirty="0">
              <a:latin typeface="微软雅黑" pitchFamily="34" charset="-122"/>
              <a:ea typeface="微软雅黑" pitchFamily="34" charset="-122"/>
            </a:endParaRPr>
          </a:p>
          <a:p>
            <a:pPr>
              <a:lnSpc>
                <a:spcPct val="150000"/>
              </a:lnSpc>
              <a:spcBef>
                <a:spcPts val="750"/>
              </a:spcBef>
            </a:pPr>
            <a:endParaRPr lang="en-US" altLang="zh-CN" sz="1600" b="1"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应收明细账，应收对账单，应收余额表，应收总账查询应收账款时，可查询业务应收和财务应收的数据，以应收明细账举例；</a:t>
            </a:r>
          </a:p>
          <a:p>
            <a:pPr>
              <a:spcBef>
                <a:spcPts val="750"/>
              </a:spcBef>
            </a:pPr>
            <a:endParaRPr lang="zh-CN" altLang="en-US" sz="1400" b="1" dirty="0">
              <a:solidFill>
                <a:schemeClr val="bg1">
                  <a:lumMod val="50000"/>
                </a:schemeClr>
              </a:solidFill>
              <a:latin typeface="微软雅黑" pitchFamily="34" charset="-122"/>
              <a:ea typeface="微软雅黑" pitchFamily="34" charset="-122"/>
            </a:endParaRPr>
          </a:p>
        </p:txBody>
      </p:sp>
      <p:sp>
        <p:nvSpPr>
          <p:cNvPr id="21" name="TextBox 14"/>
          <p:cNvSpPr txBox="1"/>
          <p:nvPr/>
        </p:nvSpPr>
        <p:spPr>
          <a:xfrm>
            <a:off x="1395391" y="3576637"/>
            <a:ext cx="554465"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sp>
        <p:nvSpPr>
          <p:cNvPr id="22"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4770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4" presetClass="path" presetSubtype="0" decel="30000" fill="hold" grpId="1" nodeType="withEffect">
                                  <p:stCondLst>
                                    <p:cond delay="0"/>
                                  </p:stCondLst>
                                  <p:childTnLst>
                                    <p:animMotion origin="layout" path="M -2.29167E-6 0.03889 L -2.29167E-6 -0.14815 " pathEditMode="relative" rAng="0" ptsTypes="AA">
                                      <p:cBhvr>
                                        <p:cTn id="9" dur="750" spd="-100000" fill="hold"/>
                                        <p:tgtEl>
                                          <p:spTgt spid="19"/>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2.29167E-6 0.03819 L -2.29167E-6 -3.7037E-7 " pathEditMode="relative" rAng="0" ptsTypes="AA">
                                      <p:cBhvr>
                                        <p:cTn id="11" dur="750" fill="hold"/>
                                        <p:tgtEl>
                                          <p:spTgt spid="19"/>
                                        </p:tgtEl>
                                        <p:attrNameLst>
                                          <p:attrName>ppt_x</p:attrName>
                                          <p:attrName>ppt_y</p:attrName>
                                        </p:attrNameLst>
                                      </p:cBhvr>
                                      <p:rCtr x="0" y="-1921"/>
                                    </p:animMotion>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53" presetClass="entr" presetSubtype="528" fill="hold" grpId="0" nodeType="withEffect">
                                  <p:stCondLst>
                                    <p:cond delay="75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anim calcmode="lin" valueType="num">
                                      <p:cBhvr>
                                        <p:cTn id="21" dur="500" fill="hold"/>
                                        <p:tgtEl>
                                          <p:spTgt spid="21"/>
                                        </p:tgtEl>
                                        <p:attrNameLst>
                                          <p:attrName>ppt_x</p:attrName>
                                        </p:attrNameLst>
                                      </p:cBhvr>
                                      <p:tavLst>
                                        <p:tav tm="0">
                                          <p:val>
                                            <p:fltVal val="0.5"/>
                                          </p:val>
                                        </p:tav>
                                        <p:tav tm="100000">
                                          <p:val>
                                            <p:strVal val="#ppt_x"/>
                                          </p:val>
                                        </p:tav>
                                      </p:tavLst>
                                    </p:anim>
                                    <p:anim calcmode="lin" valueType="num">
                                      <p:cBhvr>
                                        <p:cTn id="22" dur="500" fill="hold"/>
                                        <p:tgtEl>
                                          <p:spTgt spid="2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2"/>
          <p:cNvGrpSpPr/>
          <p:nvPr/>
        </p:nvGrpSpPr>
        <p:grpSpPr>
          <a:xfrm>
            <a:off x="1393475" y="1724024"/>
            <a:ext cx="8960200" cy="4448175"/>
            <a:chOff x="982640" y="1286614"/>
            <a:chExt cx="10081118" cy="5023499"/>
          </a:xfrm>
          <a:solidFill>
            <a:schemeClr val="bg1">
              <a:lumMod val="95000"/>
            </a:schemeClr>
          </a:solidFill>
        </p:grpSpPr>
        <p:sp>
          <p:nvSpPr>
            <p:cNvPr id="6" name="圆角矩形 5"/>
            <p:cNvSpPr/>
            <p:nvPr/>
          </p:nvSpPr>
          <p:spPr>
            <a:xfrm rot="16200000">
              <a:off x="3563539" y="-1190106"/>
              <a:ext cx="5023499" cy="9976939"/>
            </a:xfrm>
            <a:prstGeom prst="roundRect">
              <a:avLst>
                <a:gd name="adj" fmla="val 4670"/>
              </a:avLst>
            </a:prstGeom>
            <a:grp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圆角矩形 6"/>
            <p:cNvSpPr/>
            <p:nvPr/>
          </p:nvSpPr>
          <p:spPr>
            <a:xfrm rot="16200000">
              <a:off x="3788070" y="-980490"/>
              <a:ext cx="4628185" cy="9557712"/>
            </a:xfrm>
            <a:prstGeom prst="roundRect">
              <a:avLst>
                <a:gd name="adj" fmla="val 0"/>
              </a:avLst>
            </a:prstGeom>
            <a:grp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15"/>
            <p:cNvGrpSpPr/>
            <p:nvPr/>
          </p:nvGrpSpPr>
          <p:grpSpPr>
            <a:xfrm>
              <a:off x="982640" y="1596960"/>
              <a:ext cx="751224" cy="4402812"/>
              <a:chOff x="982640" y="1596960"/>
              <a:chExt cx="751224" cy="4402812"/>
            </a:xfrm>
            <a:grpFill/>
          </p:grpSpPr>
          <p:grpSp>
            <p:nvGrpSpPr>
              <p:cNvPr id="9" name="组合 16"/>
              <p:cNvGrpSpPr/>
              <p:nvPr/>
            </p:nvGrpSpPr>
            <p:grpSpPr>
              <a:xfrm rot="16200000">
                <a:off x="-615719" y="3650189"/>
                <a:ext cx="4402812" cy="296354"/>
                <a:chOff x="2149635" y="1165383"/>
                <a:chExt cx="3485831" cy="234634"/>
              </a:xfrm>
              <a:grpFill/>
            </p:grpSpPr>
            <p:grpSp>
              <p:nvGrpSpPr>
                <p:cNvPr id="40" name="组合 48"/>
                <p:cNvGrpSpPr/>
                <p:nvPr/>
              </p:nvGrpSpPr>
              <p:grpSpPr>
                <a:xfrm>
                  <a:off x="2149635" y="1165385"/>
                  <a:ext cx="234632" cy="234632"/>
                  <a:chOff x="2483014" y="1114427"/>
                  <a:chExt cx="209550" cy="209550"/>
                </a:xfrm>
                <a:grpFill/>
              </p:grpSpPr>
              <p:sp>
                <p:nvSpPr>
                  <p:cNvPr id="68" name="椭圆 6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椭圆 6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 name="组合 49"/>
                <p:cNvGrpSpPr/>
                <p:nvPr/>
              </p:nvGrpSpPr>
              <p:grpSpPr>
                <a:xfrm>
                  <a:off x="2510880" y="1165385"/>
                  <a:ext cx="234632" cy="234632"/>
                  <a:chOff x="2483014" y="1114427"/>
                  <a:chExt cx="209550" cy="209550"/>
                </a:xfrm>
                <a:grpFill/>
              </p:grpSpPr>
              <p:sp>
                <p:nvSpPr>
                  <p:cNvPr id="66" name="椭圆 6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椭圆 6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50"/>
                <p:cNvGrpSpPr/>
                <p:nvPr/>
              </p:nvGrpSpPr>
              <p:grpSpPr>
                <a:xfrm>
                  <a:off x="2872124" y="1165385"/>
                  <a:ext cx="234632" cy="234632"/>
                  <a:chOff x="2483014" y="1114427"/>
                  <a:chExt cx="209550" cy="209550"/>
                </a:xfrm>
                <a:grpFill/>
              </p:grpSpPr>
              <p:sp>
                <p:nvSpPr>
                  <p:cNvPr id="64" name="椭圆 6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3" name="组合 51"/>
                <p:cNvGrpSpPr/>
                <p:nvPr/>
              </p:nvGrpSpPr>
              <p:grpSpPr>
                <a:xfrm>
                  <a:off x="3233369" y="1165385"/>
                  <a:ext cx="234632" cy="234632"/>
                  <a:chOff x="2483014" y="1114427"/>
                  <a:chExt cx="209550" cy="209550"/>
                </a:xfrm>
                <a:grpFill/>
              </p:grpSpPr>
              <p:sp>
                <p:nvSpPr>
                  <p:cNvPr id="62" name="椭圆 6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52"/>
                <p:cNvGrpSpPr/>
                <p:nvPr/>
              </p:nvGrpSpPr>
              <p:grpSpPr>
                <a:xfrm>
                  <a:off x="3594615" y="1165383"/>
                  <a:ext cx="234632" cy="234632"/>
                  <a:chOff x="2483014" y="1114427"/>
                  <a:chExt cx="209550" cy="209550"/>
                </a:xfrm>
                <a:grpFill/>
              </p:grpSpPr>
              <p:sp>
                <p:nvSpPr>
                  <p:cNvPr id="60" name="椭圆 5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53"/>
                <p:cNvGrpSpPr/>
                <p:nvPr/>
              </p:nvGrpSpPr>
              <p:grpSpPr>
                <a:xfrm>
                  <a:off x="3955858" y="1165384"/>
                  <a:ext cx="234632" cy="234632"/>
                  <a:chOff x="2483014" y="1114427"/>
                  <a:chExt cx="209550" cy="209550"/>
                </a:xfrm>
                <a:grpFill/>
              </p:grpSpPr>
              <p:sp>
                <p:nvSpPr>
                  <p:cNvPr id="58" name="椭圆 5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54"/>
                <p:cNvGrpSpPr/>
                <p:nvPr/>
              </p:nvGrpSpPr>
              <p:grpSpPr>
                <a:xfrm>
                  <a:off x="4317103" y="1165384"/>
                  <a:ext cx="234632" cy="234632"/>
                  <a:chOff x="2483014" y="1114427"/>
                  <a:chExt cx="209550" cy="209550"/>
                </a:xfrm>
                <a:grpFill/>
              </p:grpSpPr>
              <p:sp>
                <p:nvSpPr>
                  <p:cNvPr id="56" name="椭圆 5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55"/>
                <p:cNvGrpSpPr/>
                <p:nvPr/>
              </p:nvGrpSpPr>
              <p:grpSpPr>
                <a:xfrm>
                  <a:off x="4678347" y="1165384"/>
                  <a:ext cx="234632" cy="234632"/>
                  <a:chOff x="2483014" y="1114427"/>
                  <a:chExt cx="209550" cy="209550"/>
                </a:xfrm>
                <a:grpFill/>
              </p:grpSpPr>
              <p:sp>
                <p:nvSpPr>
                  <p:cNvPr id="54" name="椭圆 5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56"/>
                <p:cNvGrpSpPr/>
                <p:nvPr/>
              </p:nvGrpSpPr>
              <p:grpSpPr>
                <a:xfrm>
                  <a:off x="5039590" y="1165384"/>
                  <a:ext cx="234632" cy="234632"/>
                  <a:chOff x="2483014" y="1114427"/>
                  <a:chExt cx="209550" cy="209550"/>
                </a:xfrm>
                <a:grpFill/>
              </p:grpSpPr>
              <p:sp>
                <p:nvSpPr>
                  <p:cNvPr id="52" name="椭圆 5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57"/>
                <p:cNvGrpSpPr/>
                <p:nvPr/>
              </p:nvGrpSpPr>
              <p:grpSpPr>
                <a:xfrm>
                  <a:off x="5400834" y="1165384"/>
                  <a:ext cx="234632" cy="234632"/>
                  <a:chOff x="2483014" y="1114427"/>
                  <a:chExt cx="209550" cy="209550"/>
                </a:xfrm>
                <a:grpFill/>
              </p:grpSpPr>
              <p:sp>
                <p:nvSpPr>
                  <p:cNvPr id="50" name="椭圆 4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0" name="组合 17"/>
              <p:cNvGrpSpPr/>
              <p:nvPr/>
            </p:nvGrpSpPr>
            <p:grpSpPr>
              <a:xfrm rot="16200000">
                <a:off x="1229146" y="5557309"/>
                <a:ext cx="119576" cy="612586"/>
                <a:chOff x="2244455" y="772894"/>
                <a:chExt cx="94658" cy="485003"/>
              </a:xfrm>
              <a:grpFill/>
            </p:grpSpPr>
            <p:sp>
              <p:nvSpPr>
                <p:cNvPr id="38" name="圆角矩形 3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圆角矩形 3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 name="组合 18"/>
              <p:cNvGrpSpPr/>
              <p:nvPr/>
            </p:nvGrpSpPr>
            <p:grpSpPr>
              <a:xfrm rot="16200000">
                <a:off x="1229146" y="5099253"/>
                <a:ext cx="119576" cy="612586"/>
                <a:chOff x="2244455" y="772894"/>
                <a:chExt cx="94658" cy="485003"/>
              </a:xfrm>
              <a:grpFill/>
            </p:grpSpPr>
            <p:sp>
              <p:nvSpPr>
                <p:cNvPr id="36" name="圆角矩形 3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圆角矩形 3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 name="组合 19"/>
              <p:cNvGrpSpPr/>
              <p:nvPr/>
            </p:nvGrpSpPr>
            <p:grpSpPr>
              <a:xfrm rot="16200000">
                <a:off x="1229146" y="4641198"/>
                <a:ext cx="119576" cy="612586"/>
                <a:chOff x="2244455" y="772894"/>
                <a:chExt cx="94658" cy="485003"/>
              </a:xfrm>
              <a:grpFill/>
            </p:grpSpPr>
            <p:sp>
              <p:nvSpPr>
                <p:cNvPr id="34" name="圆角矩形 3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圆角矩形 3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组合 20"/>
              <p:cNvGrpSpPr/>
              <p:nvPr/>
            </p:nvGrpSpPr>
            <p:grpSpPr>
              <a:xfrm rot="16200000">
                <a:off x="1229146" y="4183143"/>
                <a:ext cx="119576" cy="612586"/>
                <a:chOff x="2244455" y="772894"/>
                <a:chExt cx="94658" cy="485003"/>
              </a:xfrm>
              <a:grpFill/>
            </p:grpSpPr>
            <p:sp>
              <p:nvSpPr>
                <p:cNvPr id="32" name="圆角矩形 3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圆角矩形 3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21"/>
              <p:cNvGrpSpPr/>
              <p:nvPr/>
            </p:nvGrpSpPr>
            <p:grpSpPr>
              <a:xfrm rot="16200000">
                <a:off x="1229146" y="3725089"/>
                <a:ext cx="119576" cy="612586"/>
                <a:chOff x="2244455" y="772894"/>
                <a:chExt cx="94658" cy="485003"/>
              </a:xfrm>
              <a:grpFill/>
            </p:grpSpPr>
            <p:sp>
              <p:nvSpPr>
                <p:cNvPr id="30" name="圆角矩形 2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22"/>
              <p:cNvGrpSpPr/>
              <p:nvPr/>
            </p:nvGrpSpPr>
            <p:grpSpPr>
              <a:xfrm rot="16200000">
                <a:off x="1229146" y="3267031"/>
                <a:ext cx="119576" cy="612586"/>
                <a:chOff x="2244455" y="772894"/>
                <a:chExt cx="94658" cy="485003"/>
              </a:xfrm>
              <a:grpFill/>
            </p:grpSpPr>
            <p:sp>
              <p:nvSpPr>
                <p:cNvPr id="28" name="圆角矩形 2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圆角矩形 2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23"/>
              <p:cNvGrpSpPr/>
              <p:nvPr/>
            </p:nvGrpSpPr>
            <p:grpSpPr>
              <a:xfrm rot="16200000">
                <a:off x="1229145" y="2808975"/>
                <a:ext cx="119576" cy="612586"/>
                <a:chOff x="2244455" y="772894"/>
                <a:chExt cx="94658" cy="485003"/>
              </a:xfrm>
              <a:grpFill/>
            </p:grpSpPr>
            <p:sp>
              <p:nvSpPr>
                <p:cNvPr id="26" name="圆角矩形 2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圆角矩形 2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24"/>
              <p:cNvGrpSpPr/>
              <p:nvPr/>
            </p:nvGrpSpPr>
            <p:grpSpPr>
              <a:xfrm rot="16200000">
                <a:off x="1229146" y="2350922"/>
                <a:ext cx="119576" cy="612586"/>
                <a:chOff x="2244455" y="772894"/>
                <a:chExt cx="94658" cy="485003"/>
              </a:xfrm>
              <a:grpFill/>
            </p:grpSpPr>
            <p:sp>
              <p:nvSpPr>
                <p:cNvPr id="24" name="圆角矩形 2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26"/>
              <p:cNvGrpSpPr/>
              <p:nvPr/>
            </p:nvGrpSpPr>
            <p:grpSpPr>
              <a:xfrm rot="16200000">
                <a:off x="1229146" y="1892869"/>
                <a:ext cx="119576" cy="612586"/>
                <a:chOff x="2244455" y="772894"/>
                <a:chExt cx="94658" cy="485003"/>
              </a:xfrm>
              <a:grpFill/>
            </p:grpSpPr>
            <p:sp>
              <p:nvSpPr>
                <p:cNvPr id="22" name="圆角矩形 2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圆角矩形 2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27"/>
              <p:cNvGrpSpPr/>
              <p:nvPr/>
            </p:nvGrpSpPr>
            <p:grpSpPr>
              <a:xfrm rot="16200000">
                <a:off x="1229146" y="1434816"/>
                <a:ext cx="119576" cy="612586"/>
                <a:chOff x="2244455" y="772894"/>
                <a:chExt cx="94658" cy="485003"/>
              </a:xfrm>
              <a:grpFill/>
            </p:grpSpPr>
            <p:sp>
              <p:nvSpPr>
                <p:cNvPr id="20" name="圆角矩形 1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70" name="直接连接符 78"/>
          <p:cNvCxnSpPr/>
          <p:nvPr/>
        </p:nvCxnSpPr>
        <p:spPr>
          <a:xfrm>
            <a:off x="4615274" y="2233603"/>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71" name="Picture 3"/>
          <p:cNvPicPr>
            <a:picLocks noChangeAspect="1" noChangeArrowheads="1"/>
          </p:cNvPicPr>
          <p:nvPr/>
        </p:nvPicPr>
        <p:blipFill>
          <a:blip r:embed="rId2"/>
          <a:srcRect/>
          <a:stretch>
            <a:fillRect/>
          </a:stretch>
        </p:blipFill>
        <p:spPr bwMode="auto">
          <a:xfrm>
            <a:off x="2114944" y="2150655"/>
            <a:ext cx="2286016" cy="3510782"/>
          </a:xfrm>
          <a:prstGeom prst="rect">
            <a:avLst/>
          </a:prstGeom>
          <a:noFill/>
          <a:ln w="9525">
            <a:noFill/>
            <a:miter lim="800000"/>
            <a:headEnd/>
            <a:tailEnd/>
          </a:ln>
          <a:effectLst/>
        </p:spPr>
      </p:pic>
      <p:grpSp>
        <p:nvGrpSpPr>
          <p:cNvPr id="72" name="组合 71"/>
          <p:cNvGrpSpPr/>
          <p:nvPr/>
        </p:nvGrpSpPr>
        <p:grpSpPr>
          <a:xfrm>
            <a:off x="5115340" y="2044561"/>
            <a:ext cx="3857652" cy="1154162"/>
            <a:chOff x="4286248" y="953948"/>
            <a:chExt cx="3857652" cy="1154162"/>
          </a:xfrm>
        </p:grpSpPr>
        <p:sp>
          <p:nvSpPr>
            <p:cNvPr id="73" name="Freeform 30"/>
            <p:cNvSpPr>
              <a:spLocks noEditPoints="1"/>
            </p:cNvSpPr>
            <p:nvPr/>
          </p:nvSpPr>
          <p:spPr bwMode="auto">
            <a:xfrm>
              <a:off x="4286248" y="1285866"/>
              <a:ext cx="727580" cy="57001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gradFill>
              <a:gsLst>
                <a:gs pos="0">
                  <a:srgbClr val="E30613"/>
                </a:gs>
                <a:gs pos="100000">
                  <a:srgbClr val="81040B"/>
                </a:gs>
              </a:gsLst>
              <a:lin ang="3600000" scaled="0"/>
            </a:gradFill>
            <a:ln>
              <a:noFill/>
            </a:ln>
          </p:spPr>
          <p:txBody>
            <a:bodyPr vert="horz" wrap="square" lIns="68580" tIns="34290" rIns="68580" bIns="34290" numCol="1" anchor="t" anchorCtr="0" compatLnSpc="1"/>
            <a:lstStyle/>
            <a:p>
              <a:endParaRPr lang="zh-CN" altLang="en-US" sz="1350">
                <a:solidFill>
                  <a:schemeClr val="accent2"/>
                </a:solidFill>
              </a:endParaRPr>
            </a:p>
          </p:txBody>
        </p:sp>
        <p:sp>
          <p:nvSpPr>
            <p:cNvPr id="74" name="Rectangle 4"/>
            <p:cNvSpPr>
              <a:spLocks noChangeArrowheads="1"/>
            </p:cNvSpPr>
            <p:nvPr/>
          </p:nvSpPr>
          <p:spPr bwMode="auto">
            <a:xfrm>
              <a:off x="5214942" y="953948"/>
              <a:ext cx="2928958"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tabLst/>
              </a:pPr>
              <a:r>
                <a:rPr kumimoji="0" lang="zh-CN" altLang="en-US"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分 析</a:t>
              </a:r>
              <a:endParaRPr kumimoji="0" lang="en-US" altLang="zh-CN"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endParaRPr>
            </a:p>
            <a:p>
              <a:pPr marL="0" marR="0" lvl="0" indent="0" algn="l" defTabSz="914400" rtl="0" eaLnBrk="1" fontAlgn="base" latinLnBrk="0" hangingPunct="1">
                <a:lnSpc>
                  <a:spcPct val="150000"/>
                </a:lnSpc>
                <a:spcBef>
                  <a:spcPct val="0"/>
                </a:spcBef>
                <a:spcAft>
                  <a:spcPct val="0"/>
                </a:spcAft>
                <a:buClrTx/>
                <a:buSzTx/>
                <a:tabLst/>
              </a:pPr>
              <a:r>
                <a:rPr kumimoji="0" lang="zh-CN" sz="1600" b="0"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展示方式选择业务应收时，只显示确认业务应收的数据</a:t>
              </a:r>
              <a:endParaRPr kumimoji="0" lang="zh-CN" sz="16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grpSp>
      <p:cxnSp>
        <p:nvCxnSpPr>
          <p:cNvPr id="75" name="直接连接符 87"/>
          <p:cNvCxnSpPr/>
          <p:nvPr/>
        </p:nvCxnSpPr>
        <p:spPr>
          <a:xfrm rot="10800000">
            <a:off x="4829588" y="3162297"/>
            <a:ext cx="4429156" cy="1588"/>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76" name="图片 75"/>
          <p:cNvPicPr/>
          <p:nvPr/>
        </p:nvPicPr>
        <p:blipFill>
          <a:blip r:embed="rId3"/>
          <a:srcRect/>
          <a:stretch>
            <a:fillRect/>
          </a:stretch>
        </p:blipFill>
        <p:spPr bwMode="auto">
          <a:xfrm>
            <a:off x="4829587" y="3305173"/>
            <a:ext cx="4952587" cy="2418712"/>
          </a:xfrm>
          <a:prstGeom prst="rect">
            <a:avLst/>
          </a:prstGeom>
          <a:noFill/>
          <a:ln w="9525">
            <a:noFill/>
            <a:miter lim="800000"/>
            <a:headEnd/>
            <a:tailEnd/>
          </a:ln>
        </p:spPr>
      </p:pic>
      <p:sp>
        <p:nvSpPr>
          <p:cNvPr id="77" name="圆角矩形 76"/>
          <p:cNvSpPr/>
          <p:nvPr/>
        </p:nvSpPr>
        <p:spPr>
          <a:xfrm>
            <a:off x="2972200" y="4916453"/>
            <a:ext cx="771125" cy="1746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Rectangle 4"/>
          <p:cNvSpPr>
            <a:spLocks noChangeArrowheads="1"/>
          </p:cNvSpPr>
          <p:nvPr/>
        </p:nvSpPr>
        <p:spPr bwMode="auto">
          <a:xfrm>
            <a:off x="2114944" y="2090727"/>
            <a:ext cx="2500330" cy="3774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tabLst/>
            </a:pPr>
            <a:r>
              <a:rPr kumimoji="0" lang="zh-CN" altLang="en-US" sz="1400" b="1" i="0" u="none" strike="noStrike" cap="none" normalizeH="0" baseline="0" dirty="0">
                <a:ln>
                  <a:noFill/>
                </a:ln>
                <a:solidFill>
                  <a:schemeClr val="tx1"/>
                </a:solidFill>
                <a:effectLst/>
                <a:latin typeface="微软雅黑" pitchFamily="34" charset="-122"/>
                <a:ea typeface="微软雅黑" pitchFamily="34" charset="-122"/>
                <a:cs typeface="宋体" pitchFamily="2" charset="-122"/>
              </a:rPr>
              <a:t>           </a:t>
            </a:r>
            <a:endParaRPr kumimoji="0" lang="zh-CN" sz="1400" b="1"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sp>
        <p:nvSpPr>
          <p:cNvPr id="79" name="TextBox 80"/>
          <p:cNvSpPr txBox="1"/>
          <p:nvPr/>
        </p:nvSpPr>
        <p:spPr>
          <a:xfrm>
            <a:off x="5169773" y="987553"/>
            <a:ext cx="1500198" cy="400110"/>
          </a:xfrm>
          <a:prstGeom prst="rect">
            <a:avLst/>
          </a:prstGeom>
          <a:noFill/>
        </p:spPr>
        <p:txBody>
          <a:bodyPr wrap="square" rtlCol="0">
            <a:spAutoFit/>
          </a:bodyPr>
          <a:lstStyle/>
          <a:p>
            <a:r>
              <a:rPr lang="zh-CN" altLang="en-US" sz="2000" b="1" dirty="0">
                <a:latin typeface="微软雅黑" pitchFamily="34" charset="-122"/>
                <a:ea typeface="微软雅黑" pitchFamily="34" charset="-122"/>
              </a:rPr>
              <a:t>应收明细账</a:t>
            </a:r>
          </a:p>
        </p:txBody>
      </p:sp>
      <p:sp>
        <p:nvSpPr>
          <p:cNvPr id="80"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6900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ox(in)">
                                      <p:cBhvr>
                                        <p:cTn id="7" dur="500"/>
                                        <p:tgtEl>
                                          <p:spTgt spid="71"/>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diamond(in)">
                                      <p:cBhvr>
                                        <p:cTn id="11" dur="1000"/>
                                        <p:tgtEl>
                                          <p:spTgt spid="77"/>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box(in)">
                                      <p:cBhvr>
                                        <p:cTn id="16" dur="500"/>
                                        <p:tgtEl>
                                          <p:spTgt spid="70"/>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blinds(horizontal)">
                                      <p:cBhvr>
                                        <p:cTn id="20" dur="500"/>
                                        <p:tgtEl>
                                          <p:spTgt spid="72"/>
                                        </p:tgtEl>
                                      </p:cBhvr>
                                    </p:animEffect>
                                  </p:childTnLst>
                                </p:cTn>
                              </p:par>
                            </p:childTnLst>
                          </p:cTn>
                        </p:par>
                        <p:par>
                          <p:cTn id="21" fill="hold">
                            <p:stCondLst>
                              <p:cond delay="1000"/>
                            </p:stCondLst>
                            <p:childTnLst>
                              <p:par>
                                <p:cTn id="22" presetID="4" presetClass="entr" presetSubtype="16"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box(in)">
                                      <p:cBhvr>
                                        <p:cTn id="24" dur="500"/>
                                        <p:tgtEl>
                                          <p:spTgt spid="75"/>
                                        </p:tgtEl>
                                      </p:cBhvr>
                                    </p:animEffect>
                                  </p:childTnLst>
                                </p:cTn>
                              </p:par>
                            </p:childTnLst>
                          </p:cTn>
                        </p:par>
                        <p:par>
                          <p:cTn id="25" fill="hold">
                            <p:stCondLst>
                              <p:cond delay="1500"/>
                            </p:stCondLst>
                            <p:childTnLst>
                              <p:par>
                                <p:cTn id="26" presetID="4" presetClass="entr" presetSubtype="16"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box(in)">
                                      <p:cBhvr>
                                        <p:cTn id="28" dur="500"/>
                                        <p:tgtEl>
                                          <p:spTgt spid="76"/>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mph" presetSubtype="0" fill="hold" nodeType="clickEffect">
                                  <p:stCondLst>
                                    <p:cond delay="0"/>
                                  </p:stCondLst>
                                  <p:childTnLst>
                                    <p:animScale>
                                      <p:cBhvr>
                                        <p:cTn id="32" dur="2000" fill="hold"/>
                                        <p:tgtEl>
                                          <p:spTgt spid="7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2"/>
          <p:cNvGrpSpPr/>
          <p:nvPr/>
        </p:nvGrpSpPr>
        <p:grpSpPr>
          <a:xfrm>
            <a:off x="1038196" y="1504626"/>
            <a:ext cx="9372630" cy="4729174"/>
            <a:chOff x="982640" y="1286614"/>
            <a:chExt cx="10081118" cy="5023499"/>
          </a:xfrm>
          <a:solidFill>
            <a:schemeClr val="bg1">
              <a:lumMod val="95000"/>
            </a:schemeClr>
          </a:solidFill>
        </p:grpSpPr>
        <p:sp>
          <p:nvSpPr>
            <p:cNvPr id="6" name="圆角矩形 5"/>
            <p:cNvSpPr/>
            <p:nvPr/>
          </p:nvSpPr>
          <p:spPr>
            <a:xfrm rot="16200000">
              <a:off x="3563539" y="-1190106"/>
              <a:ext cx="5023499" cy="9976939"/>
            </a:xfrm>
            <a:prstGeom prst="roundRect">
              <a:avLst>
                <a:gd name="adj" fmla="val 4670"/>
              </a:avLst>
            </a:prstGeom>
            <a:grp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圆角矩形 6"/>
            <p:cNvSpPr/>
            <p:nvPr/>
          </p:nvSpPr>
          <p:spPr>
            <a:xfrm rot="16200000">
              <a:off x="3788070" y="-980490"/>
              <a:ext cx="4628185" cy="9557712"/>
            </a:xfrm>
            <a:prstGeom prst="roundRect">
              <a:avLst>
                <a:gd name="adj" fmla="val 0"/>
              </a:avLst>
            </a:prstGeom>
            <a:grp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15"/>
            <p:cNvGrpSpPr/>
            <p:nvPr/>
          </p:nvGrpSpPr>
          <p:grpSpPr>
            <a:xfrm>
              <a:off x="982640" y="1596960"/>
              <a:ext cx="751224" cy="4402812"/>
              <a:chOff x="982640" y="1596960"/>
              <a:chExt cx="751224" cy="4402812"/>
            </a:xfrm>
            <a:grpFill/>
          </p:grpSpPr>
          <p:grpSp>
            <p:nvGrpSpPr>
              <p:cNvPr id="9" name="组合 16"/>
              <p:cNvGrpSpPr/>
              <p:nvPr/>
            </p:nvGrpSpPr>
            <p:grpSpPr>
              <a:xfrm rot="16200000">
                <a:off x="-615719" y="3650189"/>
                <a:ext cx="4402812" cy="296354"/>
                <a:chOff x="2149635" y="1165383"/>
                <a:chExt cx="3485831" cy="234634"/>
              </a:xfrm>
              <a:grpFill/>
            </p:grpSpPr>
            <p:grpSp>
              <p:nvGrpSpPr>
                <p:cNvPr id="40" name="组合 48"/>
                <p:cNvGrpSpPr/>
                <p:nvPr/>
              </p:nvGrpSpPr>
              <p:grpSpPr>
                <a:xfrm>
                  <a:off x="2149635" y="1165385"/>
                  <a:ext cx="234632" cy="234632"/>
                  <a:chOff x="2483014" y="1114427"/>
                  <a:chExt cx="209550" cy="209550"/>
                </a:xfrm>
                <a:grpFill/>
              </p:grpSpPr>
              <p:sp>
                <p:nvSpPr>
                  <p:cNvPr id="68" name="椭圆 6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椭圆 6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 name="组合 49"/>
                <p:cNvGrpSpPr/>
                <p:nvPr/>
              </p:nvGrpSpPr>
              <p:grpSpPr>
                <a:xfrm>
                  <a:off x="2510880" y="1165385"/>
                  <a:ext cx="234632" cy="234632"/>
                  <a:chOff x="2483014" y="1114427"/>
                  <a:chExt cx="209550" cy="209550"/>
                </a:xfrm>
                <a:grpFill/>
              </p:grpSpPr>
              <p:sp>
                <p:nvSpPr>
                  <p:cNvPr id="66" name="椭圆 6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椭圆 6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50"/>
                <p:cNvGrpSpPr/>
                <p:nvPr/>
              </p:nvGrpSpPr>
              <p:grpSpPr>
                <a:xfrm>
                  <a:off x="2872124" y="1165385"/>
                  <a:ext cx="234632" cy="234632"/>
                  <a:chOff x="2483014" y="1114427"/>
                  <a:chExt cx="209550" cy="209550"/>
                </a:xfrm>
                <a:grpFill/>
              </p:grpSpPr>
              <p:sp>
                <p:nvSpPr>
                  <p:cNvPr id="64" name="椭圆 6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3" name="组合 51"/>
                <p:cNvGrpSpPr/>
                <p:nvPr/>
              </p:nvGrpSpPr>
              <p:grpSpPr>
                <a:xfrm>
                  <a:off x="3233369" y="1165385"/>
                  <a:ext cx="234632" cy="234632"/>
                  <a:chOff x="2483014" y="1114427"/>
                  <a:chExt cx="209550" cy="209550"/>
                </a:xfrm>
                <a:grpFill/>
              </p:grpSpPr>
              <p:sp>
                <p:nvSpPr>
                  <p:cNvPr id="62" name="椭圆 6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52"/>
                <p:cNvGrpSpPr/>
                <p:nvPr/>
              </p:nvGrpSpPr>
              <p:grpSpPr>
                <a:xfrm>
                  <a:off x="3594615" y="1165383"/>
                  <a:ext cx="234632" cy="234632"/>
                  <a:chOff x="2483014" y="1114427"/>
                  <a:chExt cx="209550" cy="209550"/>
                </a:xfrm>
                <a:grpFill/>
              </p:grpSpPr>
              <p:sp>
                <p:nvSpPr>
                  <p:cNvPr id="60" name="椭圆 5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53"/>
                <p:cNvGrpSpPr/>
                <p:nvPr/>
              </p:nvGrpSpPr>
              <p:grpSpPr>
                <a:xfrm>
                  <a:off x="3955858" y="1165384"/>
                  <a:ext cx="234632" cy="234632"/>
                  <a:chOff x="2483014" y="1114427"/>
                  <a:chExt cx="209550" cy="209550"/>
                </a:xfrm>
                <a:grpFill/>
              </p:grpSpPr>
              <p:sp>
                <p:nvSpPr>
                  <p:cNvPr id="58" name="椭圆 5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54"/>
                <p:cNvGrpSpPr/>
                <p:nvPr/>
              </p:nvGrpSpPr>
              <p:grpSpPr>
                <a:xfrm>
                  <a:off x="4317103" y="1165384"/>
                  <a:ext cx="234632" cy="234632"/>
                  <a:chOff x="2483014" y="1114427"/>
                  <a:chExt cx="209550" cy="209550"/>
                </a:xfrm>
                <a:grpFill/>
              </p:grpSpPr>
              <p:sp>
                <p:nvSpPr>
                  <p:cNvPr id="56" name="椭圆 5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55"/>
                <p:cNvGrpSpPr/>
                <p:nvPr/>
              </p:nvGrpSpPr>
              <p:grpSpPr>
                <a:xfrm>
                  <a:off x="4678347" y="1165384"/>
                  <a:ext cx="234632" cy="234632"/>
                  <a:chOff x="2483014" y="1114427"/>
                  <a:chExt cx="209550" cy="209550"/>
                </a:xfrm>
                <a:grpFill/>
              </p:grpSpPr>
              <p:sp>
                <p:nvSpPr>
                  <p:cNvPr id="54" name="椭圆 5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56"/>
                <p:cNvGrpSpPr/>
                <p:nvPr/>
              </p:nvGrpSpPr>
              <p:grpSpPr>
                <a:xfrm>
                  <a:off x="5039590" y="1165384"/>
                  <a:ext cx="234632" cy="234632"/>
                  <a:chOff x="2483014" y="1114427"/>
                  <a:chExt cx="209550" cy="209550"/>
                </a:xfrm>
                <a:grpFill/>
              </p:grpSpPr>
              <p:sp>
                <p:nvSpPr>
                  <p:cNvPr id="52" name="椭圆 5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57"/>
                <p:cNvGrpSpPr/>
                <p:nvPr/>
              </p:nvGrpSpPr>
              <p:grpSpPr>
                <a:xfrm>
                  <a:off x="5400834" y="1165384"/>
                  <a:ext cx="234632" cy="234632"/>
                  <a:chOff x="2483014" y="1114427"/>
                  <a:chExt cx="209550" cy="209550"/>
                </a:xfrm>
                <a:grpFill/>
              </p:grpSpPr>
              <p:sp>
                <p:nvSpPr>
                  <p:cNvPr id="50" name="椭圆 4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0" name="组合 17"/>
              <p:cNvGrpSpPr/>
              <p:nvPr/>
            </p:nvGrpSpPr>
            <p:grpSpPr>
              <a:xfrm rot="16200000">
                <a:off x="1229146" y="5557309"/>
                <a:ext cx="119576" cy="612586"/>
                <a:chOff x="2244455" y="772894"/>
                <a:chExt cx="94658" cy="485003"/>
              </a:xfrm>
              <a:grpFill/>
            </p:grpSpPr>
            <p:sp>
              <p:nvSpPr>
                <p:cNvPr id="38" name="圆角矩形 3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圆角矩形 3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 name="组合 18"/>
              <p:cNvGrpSpPr/>
              <p:nvPr/>
            </p:nvGrpSpPr>
            <p:grpSpPr>
              <a:xfrm rot="16200000">
                <a:off x="1229146" y="5099253"/>
                <a:ext cx="119576" cy="612586"/>
                <a:chOff x="2244455" y="772894"/>
                <a:chExt cx="94658" cy="485003"/>
              </a:xfrm>
              <a:grpFill/>
            </p:grpSpPr>
            <p:sp>
              <p:nvSpPr>
                <p:cNvPr id="36" name="圆角矩形 3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圆角矩形 3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 name="组合 19"/>
              <p:cNvGrpSpPr/>
              <p:nvPr/>
            </p:nvGrpSpPr>
            <p:grpSpPr>
              <a:xfrm rot="16200000">
                <a:off x="1229146" y="4641198"/>
                <a:ext cx="119576" cy="612586"/>
                <a:chOff x="2244455" y="772894"/>
                <a:chExt cx="94658" cy="485003"/>
              </a:xfrm>
              <a:grpFill/>
            </p:grpSpPr>
            <p:sp>
              <p:nvSpPr>
                <p:cNvPr id="34" name="圆角矩形 3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圆角矩形 3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组合 20"/>
              <p:cNvGrpSpPr/>
              <p:nvPr/>
            </p:nvGrpSpPr>
            <p:grpSpPr>
              <a:xfrm rot="16200000">
                <a:off x="1229146" y="4183143"/>
                <a:ext cx="119576" cy="612586"/>
                <a:chOff x="2244455" y="772894"/>
                <a:chExt cx="94658" cy="485003"/>
              </a:xfrm>
              <a:grpFill/>
            </p:grpSpPr>
            <p:sp>
              <p:nvSpPr>
                <p:cNvPr id="32" name="圆角矩形 3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圆角矩形 3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21"/>
              <p:cNvGrpSpPr/>
              <p:nvPr/>
            </p:nvGrpSpPr>
            <p:grpSpPr>
              <a:xfrm rot="16200000">
                <a:off x="1229146" y="3725089"/>
                <a:ext cx="119576" cy="612586"/>
                <a:chOff x="2244455" y="772894"/>
                <a:chExt cx="94658" cy="485003"/>
              </a:xfrm>
              <a:grpFill/>
            </p:grpSpPr>
            <p:sp>
              <p:nvSpPr>
                <p:cNvPr id="30" name="圆角矩形 2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22"/>
              <p:cNvGrpSpPr/>
              <p:nvPr/>
            </p:nvGrpSpPr>
            <p:grpSpPr>
              <a:xfrm rot="16200000">
                <a:off x="1229146" y="3267031"/>
                <a:ext cx="119576" cy="612586"/>
                <a:chOff x="2244455" y="772894"/>
                <a:chExt cx="94658" cy="485003"/>
              </a:xfrm>
              <a:grpFill/>
            </p:grpSpPr>
            <p:sp>
              <p:nvSpPr>
                <p:cNvPr id="28" name="圆角矩形 2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圆角矩形 2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23"/>
              <p:cNvGrpSpPr/>
              <p:nvPr/>
            </p:nvGrpSpPr>
            <p:grpSpPr>
              <a:xfrm rot="16200000">
                <a:off x="1229145" y="2808975"/>
                <a:ext cx="119576" cy="612586"/>
                <a:chOff x="2244455" y="772894"/>
                <a:chExt cx="94658" cy="485003"/>
              </a:xfrm>
              <a:grpFill/>
            </p:grpSpPr>
            <p:sp>
              <p:nvSpPr>
                <p:cNvPr id="26" name="圆角矩形 2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圆角矩形 2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24"/>
              <p:cNvGrpSpPr/>
              <p:nvPr/>
            </p:nvGrpSpPr>
            <p:grpSpPr>
              <a:xfrm rot="16200000">
                <a:off x="1229146" y="2350922"/>
                <a:ext cx="119576" cy="612586"/>
                <a:chOff x="2244455" y="772894"/>
                <a:chExt cx="94658" cy="485003"/>
              </a:xfrm>
              <a:grpFill/>
            </p:grpSpPr>
            <p:sp>
              <p:nvSpPr>
                <p:cNvPr id="24" name="圆角矩形 2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26"/>
              <p:cNvGrpSpPr/>
              <p:nvPr/>
            </p:nvGrpSpPr>
            <p:grpSpPr>
              <a:xfrm rot="16200000">
                <a:off x="1229146" y="1892869"/>
                <a:ext cx="119576" cy="612586"/>
                <a:chOff x="2244455" y="772894"/>
                <a:chExt cx="94658" cy="485003"/>
              </a:xfrm>
              <a:grpFill/>
            </p:grpSpPr>
            <p:sp>
              <p:nvSpPr>
                <p:cNvPr id="22" name="圆角矩形 2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圆角矩形 2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27"/>
              <p:cNvGrpSpPr/>
              <p:nvPr/>
            </p:nvGrpSpPr>
            <p:grpSpPr>
              <a:xfrm rot="16200000">
                <a:off x="1229146" y="1434816"/>
                <a:ext cx="119576" cy="612586"/>
                <a:chOff x="2244455" y="772894"/>
                <a:chExt cx="94658" cy="485003"/>
              </a:xfrm>
              <a:grpFill/>
            </p:grpSpPr>
            <p:sp>
              <p:nvSpPr>
                <p:cNvPr id="20" name="圆角矩形 1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70" name="直接连接符 78"/>
          <p:cNvCxnSpPr/>
          <p:nvPr/>
        </p:nvCxnSpPr>
        <p:spPr>
          <a:xfrm>
            <a:off x="4274890" y="1667536"/>
            <a:ext cx="33343" cy="4293671"/>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71" name="Picture 3"/>
          <p:cNvPicPr>
            <a:picLocks noChangeAspect="1" noChangeArrowheads="1"/>
          </p:cNvPicPr>
          <p:nvPr/>
        </p:nvPicPr>
        <p:blipFill>
          <a:blip r:embed="rId2"/>
          <a:srcRect/>
          <a:stretch>
            <a:fillRect/>
          </a:stretch>
        </p:blipFill>
        <p:spPr bwMode="auto">
          <a:xfrm>
            <a:off x="1727813" y="1822157"/>
            <a:ext cx="2456961" cy="3826204"/>
          </a:xfrm>
          <a:prstGeom prst="rect">
            <a:avLst/>
          </a:prstGeom>
          <a:noFill/>
          <a:ln w="9525">
            <a:noFill/>
            <a:miter lim="800000"/>
            <a:headEnd/>
            <a:tailEnd/>
          </a:ln>
          <a:effectLst/>
        </p:spPr>
      </p:pic>
      <p:grpSp>
        <p:nvGrpSpPr>
          <p:cNvPr id="72" name="组合 71"/>
          <p:cNvGrpSpPr/>
          <p:nvPr/>
        </p:nvGrpSpPr>
        <p:grpSpPr>
          <a:xfrm>
            <a:off x="4629252" y="1711012"/>
            <a:ext cx="5107470" cy="1154162"/>
            <a:chOff x="4161195" y="1128130"/>
            <a:chExt cx="4752115" cy="1094868"/>
          </a:xfrm>
        </p:grpSpPr>
        <p:sp>
          <p:nvSpPr>
            <p:cNvPr id="73" name="Freeform 30"/>
            <p:cNvSpPr>
              <a:spLocks noEditPoints="1"/>
            </p:cNvSpPr>
            <p:nvPr/>
          </p:nvSpPr>
          <p:spPr bwMode="auto">
            <a:xfrm>
              <a:off x="4161195" y="1341819"/>
              <a:ext cx="727580" cy="57001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gradFill>
              <a:gsLst>
                <a:gs pos="0">
                  <a:srgbClr val="E30613"/>
                </a:gs>
                <a:gs pos="100000">
                  <a:srgbClr val="81040B"/>
                </a:gs>
              </a:gsLst>
              <a:lin ang="3600000" scaled="0"/>
            </a:gradFill>
            <a:ln>
              <a:noFill/>
            </a:ln>
          </p:spPr>
          <p:txBody>
            <a:bodyPr vert="horz" wrap="square" lIns="68580" tIns="34290" rIns="68580" bIns="34290" numCol="1" anchor="t" anchorCtr="0" compatLnSpc="1"/>
            <a:lstStyle/>
            <a:p>
              <a:endParaRPr lang="zh-CN" altLang="en-US" sz="1350">
                <a:solidFill>
                  <a:schemeClr val="accent2"/>
                </a:solidFill>
              </a:endParaRPr>
            </a:p>
          </p:txBody>
        </p:sp>
        <p:sp>
          <p:nvSpPr>
            <p:cNvPr id="74" name="Rectangle 4"/>
            <p:cNvSpPr>
              <a:spLocks noChangeArrowheads="1"/>
            </p:cNvSpPr>
            <p:nvPr/>
          </p:nvSpPr>
          <p:spPr bwMode="auto">
            <a:xfrm>
              <a:off x="5056466" y="1128130"/>
              <a:ext cx="3856844" cy="10948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tabLst/>
              </a:pPr>
              <a:r>
                <a:rPr kumimoji="0" lang="zh-CN" altLang="en-US"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分 析</a:t>
              </a:r>
              <a:endParaRPr kumimoji="0" lang="en-US" altLang="zh-CN"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endParaRPr>
            </a:p>
            <a:p>
              <a:pPr lvl="0">
                <a:lnSpc>
                  <a:spcPct val="150000"/>
                </a:lnSpc>
              </a:pPr>
              <a:r>
                <a:rPr lang="zh-CN" altLang="en-US" sz="1600" dirty="0">
                  <a:latin typeface="微软雅黑" pitchFamily="34" charset="-122"/>
                  <a:ea typeface="微软雅黑" pitchFamily="34" charset="-122"/>
                </a:rPr>
                <a:t>展示方式选择财务应收，只显示确认财务应收的数据。即销售发票的数据</a:t>
              </a:r>
              <a:endParaRPr kumimoji="0" lang="zh-CN" sz="1600" b="0" i="0" u="none" strike="noStrike" cap="none" normalizeH="0" baseline="0" dirty="0">
                <a:ln>
                  <a:noFill/>
                </a:ln>
                <a:solidFill>
                  <a:schemeClr val="tx1"/>
                </a:solidFill>
                <a:effectLst/>
                <a:latin typeface="微软雅黑" pitchFamily="34" charset="-122"/>
                <a:ea typeface="微软雅黑" pitchFamily="34" charset="-122"/>
                <a:cs typeface="宋体" pitchFamily="2" charset="-122"/>
              </a:endParaRPr>
            </a:p>
          </p:txBody>
        </p:sp>
      </p:grpSp>
      <p:cxnSp>
        <p:nvCxnSpPr>
          <p:cNvPr id="75" name="直接连接符 87"/>
          <p:cNvCxnSpPr/>
          <p:nvPr/>
        </p:nvCxnSpPr>
        <p:spPr>
          <a:xfrm>
            <a:off x="4424489" y="2922494"/>
            <a:ext cx="5182046" cy="838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6" name="圆角矩形 75"/>
          <p:cNvSpPr/>
          <p:nvPr/>
        </p:nvSpPr>
        <p:spPr>
          <a:xfrm>
            <a:off x="2582442" y="4925299"/>
            <a:ext cx="818421" cy="2106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p:nvPr/>
        </p:nvPicPr>
        <p:blipFill>
          <a:blip r:embed="rId3"/>
          <a:srcRect/>
          <a:stretch>
            <a:fillRect/>
          </a:stretch>
        </p:blipFill>
        <p:spPr bwMode="auto">
          <a:xfrm>
            <a:off x="4406931" y="3151997"/>
            <a:ext cx="5346555" cy="2635739"/>
          </a:xfrm>
          <a:prstGeom prst="rect">
            <a:avLst/>
          </a:prstGeom>
          <a:noFill/>
          <a:ln w="9525">
            <a:noFill/>
            <a:miter lim="800000"/>
            <a:headEnd/>
            <a:tailEnd/>
          </a:ln>
        </p:spPr>
      </p:pic>
      <p:sp>
        <p:nvSpPr>
          <p:cNvPr id="78" name="TextBox 79"/>
          <p:cNvSpPr txBox="1"/>
          <p:nvPr/>
        </p:nvSpPr>
        <p:spPr>
          <a:xfrm>
            <a:off x="4746590" y="962632"/>
            <a:ext cx="1612381" cy="400110"/>
          </a:xfrm>
          <a:prstGeom prst="rect">
            <a:avLst/>
          </a:prstGeom>
          <a:noFill/>
        </p:spPr>
        <p:txBody>
          <a:bodyPr wrap="square" rtlCol="0">
            <a:spAutoFit/>
          </a:bodyPr>
          <a:lstStyle/>
          <a:p>
            <a:r>
              <a:rPr lang="zh-CN" altLang="en-US" sz="2000" b="1" dirty="0">
                <a:latin typeface="微软雅黑" pitchFamily="34" charset="-122"/>
                <a:ea typeface="微软雅黑" pitchFamily="34" charset="-122"/>
              </a:rPr>
              <a:t>应收明细账</a:t>
            </a:r>
          </a:p>
        </p:txBody>
      </p:sp>
      <p:sp>
        <p:nvSpPr>
          <p:cNvPr id="79"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337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ox(in)">
                                      <p:cBhvr>
                                        <p:cTn id="7" dur="500"/>
                                        <p:tgtEl>
                                          <p:spTgt spid="71"/>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diamond(in)">
                                      <p:cBhvr>
                                        <p:cTn id="11" dur="1000"/>
                                        <p:tgtEl>
                                          <p:spTgt spid="76"/>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box(in)">
                                      <p:cBhvr>
                                        <p:cTn id="16" dur="500"/>
                                        <p:tgtEl>
                                          <p:spTgt spid="70"/>
                                        </p:tgtEl>
                                      </p:cBhvr>
                                    </p:animEffect>
                                  </p:childTnLst>
                                </p:cTn>
                              </p:par>
                            </p:childTnLst>
                          </p:cTn>
                        </p:par>
                        <p:par>
                          <p:cTn id="17" fill="hold">
                            <p:stCondLst>
                              <p:cond delay="500"/>
                            </p:stCondLst>
                            <p:childTnLst>
                              <p:par>
                                <p:cTn id="18" presetID="4" presetClass="entr" presetSubtype="16" fill="hold"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box(in)">
                                      <p:cBhvr>
                                        <p:cTn id="20" dur="500"/>
                                        <p:tgtEl>
                                          <p:spTgt spid="72"/>
                                        </p:tgtEl>
                                      </p:cBhvr>
                                    </p:animEffect>
                                  </p:childTnLst>
                                </p:cTn>
                              </p:par>
                            </p:childTnLst>
                          </p:cTn>
                        </p:par>
                        <p:par>
                          <p:cTn id="21" fill="hold">
                            <p:stCondLst>
                              <p:cond delay="1000"/>
                            </p:stCondLst>
                            <p:childTnLst>
                              <p:par>
                                <p:cTn id="22" presetID="4" presetClass="entr" presetSubtype="16"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box(in)">
                                      <p:cBhvr>
                                        <p:cTn id="24" dur="500"/>
                                        <p:tgtEl>
                                          <p:spTgt spid="75"/>
                                        </p:tgtEl>
                                      </p:cBhvr>
                                    </p:animEffect>
                                  </p:childTnLst>
                                </p:cTn>
                              </p:par>
                            </p:childTnLst>
                          </p:cTn>
                        </p:par>
                        <p:par>
                          <p:cTn id="25" fill="hold">
                            <p:stCondLst>
                              <p:cond delay="1500"/>
                            </p:stCondLst>
                            <p:childTnLst>
                              <p:par>
                                <p:cTn id="26" presetID="4" presetClass="entr" presetSubtype="16"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box(in)">
                                      <p:cBhvr>
                                        <p:cTn id="28" dur="500"/>
                                        <p:tgtEl>
                                          <p:spTgt spid="77"/>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mph" presetSubtype="0" fill="hold" nodeType="clickEffect">
                                  <p:stCondLst>
                                    <p:cond delay="0"/>
                                  </p:stCondLst>
                                  <p:childTnLst>
                                    <p:animScale>
                                      <p:cBhvr>
                                        <p:cTn id="32" dur="2000" fill="hold"/>
                                        <p:tgtEl>
                                          <p:spTgt spid="7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2"/>
          <p:cNvGrpSpPr/>
          <p:nvPr/>
        </p:nvGrpSpPr>
        <p:grpSpPr>
          <a:xfrm>
            <a:off x="928650" y="1459412"/>
            <a:ext cx="9615525" cy="4783432"/>
            <a:chOff x="982640" y="1286614"/>
            <a:chExt cx="10081118" cy="5023499"/>
          </a:xfrm>
          <a:solidFill>
            <a:schemeClr val="bg1">
              <a:lumMod val="95000"/>
            </a:schemeClr>
          </a:solidFill>
        </p:grpSpPr>
        <p:sp>
          <p:nvSpPr>
            <p:cNvPr id="6" name="圆角矩形 5"/>
            <p:cNvSpPr/>
            <p:nvPr/>
          </p:nvSpPr>
          <p:spPr>
            <a:xfrm rot="16200000">
              <a:off x="3563539" y="-1190106"/>
              <a:ext cx="5023499" cy="9976939"/>
            </a:xfrm>
            <a:prstGeom prst="roundRect">
              <a:avLst>
                <a:gd name="adj" fmla="val 4670"/>
              </a:avLst>
            </a:prstGeom>
            <a:grp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圆角矩形 6"/>
            <p:cNvSpPr/>
            <p:nvPr/>
          </p:nvSpPr>
          <p:spPr>
            <a:xfrm rot="16200000">
              <a:off x="3764708" y="-1047677"/>
              <a:ext cx="4628185" cy="9557712"/>
            </a:xfrm>
            <a:prstGeom prst="roundRect">
              <a:avLst>
                <a:gd name="adj" fmla="val 0"/>
              </a:avLst>
            </a:prstGeom>
            <a:grp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15"/>
            <p:cNvGrpSpPr/>
            <p:nvPr/>
          </p:nvGrpSpPr>
          <p:grpSpPr>
            <a:xfrm>
              <a:off x="982640" y="1596960"/>
              <a:ext cx="751224" cy="4402812"/>
              <a:chOff x="982640" y="1596960"/>
              <a:chExt cx="751224" cy="4402812"/>
            </a:xfrm>
            <a:grpFill/>
          </p:grpSpPr>
          <p:grpSp>
            <p:nvGrpSpPr>
              <p:cNvPr id="9" name="组合 16"/>
              <p:cNvGrpSpPr/>
              <p:nvPr/>
            </p:nvGrpSpPr>
            <p:grpSpPr>
              <a:xfrm rot="16200000">
                <a:off x="-615719" y="3650189"/>
                <a:ext cx="4402812" cy="296354"/>
                <a:chOff x="2149635" y="1165383"/>
                <a:chExt cx="3485831" cy="234634"/>
              </a:xfrm>
              <a:grpFill/>
            </p:grpSpPr>
            <p:grpSp>
              <p:nvGrpSpPr>
                <p:cNvPr id="40" name="组合 48"/>
                <p:cNvGrpSpPr/>
                <p:nvPr/>
              </p:nvGrpSpPr>
              <p:grpSpPr>
                <a:xfrm>
                  <a:off x="2149635" y="1165385"/>
                  <a:ext cx="234632" cy="234632"/>
                  <a:chOff x="2483014" y="1114427"/>
                  <a:chExt cx="209550" cy="209550"/>
                </a:xfrm>
                <a:grpFill/>
              </p:grpSpPr>
              <p:sp>
                <p:nvSpPr>
                  <p:cNvPr id="68" name="椭圆 6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椭圆 6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 name="组合 49"/>
                <p:cNvGrpSpPr/>
                <p:nvPr/>
              </p:nvGrpSpPr>
              <p:grpSpPr>
                <a:xfrm>
                  <a:off x="2510880" y="1165385"/>
                  <a:ext cx="234632" cy="234632"/>
                  <a:chOff x="2483014" y="1114427"/>
                  <a:chExt cx="209550" cy="209550"/>
                </a:xfrm>
                <a:grpFill/>
              </p:grpSpPr>
              <p:sp>
                <p:nvSpPr>
                  <p:cNvPr id="66" name="椭圆 6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椭圆 6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50"/>
                <p:cNvGrpSpPr/>
                <p:nvPr/>
              </p:nvGrpSpPr>
              <p:grpSpPr>
                <a:xfrm>
                  <a:off x="2872124" y="1165385"/>
                  <a:ext cx="234632" cy="234632"/>
                  <a:chOff x="2483014" y="1114427"/>
                  <a:chExt cx="209550" cy="209550"/>
                </a:xfrm>
                <a:grpFill/>
              </p:grpSpPr>
              <p:sp>
                <p:nvSpPr>
                  <p:cNvPr id="64" name="椭圆 6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3" name="组合 51"/>
                <p:cNvGrpSpPr/>
                <p:nvPr/>
              </p:nvGrpSpPr>
              <p:grpSpPr>
                <a:xfrm>
                  <a:off x="3233369" y="1165385"/>
                  <a:ext cx="234632" cy="234632"/>
                  <a:chOff x="2483014" y="1114427"/>
                  <a:chExt cx="209550" cy="209550"/>
                </a:xfrm>
                <a:grpFill/>
              </p:grpSpPr>
              <p:sp>
                <p:nvSpPr>
                  <p:cNvPr id="62" name="椭圆 6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52"/>
                <p:cNvGrpSpPr/>
                <p:nvPr/>
              </p:nvGrpSpPr>
              <p:grpSpPr>
                <a:xfrm>
                  <a:off x="3594615" y="1165383"/>
                  <a:ext cx="234632" cy="234632"/>
                  <a:chOff x="2483014" y="1114427"/>
                  <a:chExt cx="209550" cy="209550"/>
                </a:xfrm>
                <a:grpFill/>
              </p:grpSpPr>
              <p:sp>
                <p:nvSpPr>
                  <p:cNvPr id="60" name="椭圆 5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53"/>
                <p:cNvGrpSpPr/>
                <p:nvPr/>
              </p:nvGrpSpPr>
              <p:grpSpPr>
                <a:xfrm>
                  <a:off x="3955858" y="1165384"/>
                  <a:ext cx="234632" cy="234632"/>
                  <a:chOff x="2483014" y="1114427"/>
                  <a:chExt cx="209550" cy="209550"/>
                </a:xfrm>
                <a:grpFill/>
              </p:grpSpPr>
              <p:sp>
                <p:nvSpPr>
                  <p:cNvPr id="58" name="椭圆 57"/>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54"/>
                <p:cNvGrpSpPr/>
                <p:nvPr/>
              </p:nvGrpSpPr>
              <p:grpSpPr>
                <a:xfrm>
                  <a:off x="4317103" y="1165384"/>
                  <a:ext cx="234632" cy="234632"/>
                  <a:chOff x="2483014" y="1114427"/>
                  <a:chExt cx="209550" cy="209550"/>
                </a:xfrm>
                <a:grpFill/>
              </p:grpSpPr>
              <p:sp>
                <p:nvSpPr>
                  <p:cNvPr id="56" name="椭圆 55"/>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55"/>
                <p:cNvGrpSpPr/>
                <p:nvPr/>
              </p:nvGrpSpPr>
              <p:grpSpPr>
                <a:xfrm>
                  <a:off x="4678347" y="1165384"/>
                  <a:ext cx="234632" cy="234632"/>
                  <a:chOff x="2483014" y="1114427"/>
                  <a:chExt cx="209550" cy="209550"/>
                </a:xfrm>
                <a:grpFill/>
              </p:grpSpPr>
              <p:sp>
                <p:nvSpPr>
                  <p:cNvPr id="54" name="椭圆 53"/>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56"/>
                <p:cNvGrpSpPr/>
                <p:nvPr/>
              </p:nvGrpSpPr>
              <p:grpSpPr>
                <a:xfrm>
                  <a:off x="5039590" y="1165384"/>
                  <a:ext cx="234632" cy="234632"/>
                  <a:chOff x="2483014" y="1114427"/>
                  <a:chExt cx="209550" cy="209550"/>
                </a:xfrm>
                <a:grpFill/>
              </p:grpSpPr>
              <p:sp>
                <p:nvSpPr>
                  <p:cNvPr id="52" name="椭圆 51"/>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57"/>
                <p:cNvGrpSpPr/>
                <p:nvPr/>
              </p:nvGrpSpPr>
              <p:grpSpPr>
                <a:xfrm>
                  <a:off x="5400834" y="1165384"/>
                  <a:ext cx="234632" cy="234632"/>
                  <a:chOff x="2483014" y="1114427"/>
                  <a:chExt cx="209550" cy="209550"/>
                </a:xfrm>
                <a:grpFill/>
              </p:grpSpPr>
              <p:sp>
                <p:nvSpPr>
                  <p:cNvPr id="50" name="椭圆 49"/>
                  <p:cNvSpPr/>
                  <p:nvPr/>
                </p:nvSpPr>
                <p:spPr>
                  <a:xfrm>
                    <a:off x="2483014" y="1114427"/>
                    <a:ext cx="209550" cy="209550"/>
                  </a:xfrm>
                  <a:prstGeom prst="ellipse">
                    <a:avLst/>
                  </a:prstGeom>
                  <a:grp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2502060" y="1133475"/>
                    <a:ext cx="171450" cy="171450"/>
                  </a:xfrm>
                  <a:prstGeom prst="ellipse">
                    <a:avLst/>
                  </a:prstGeom>
                  <a:gr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0" name="组合 17"/>
              <p:cNvGrpSpPr/>
              <p:nvPr/>
            </p:nvGrpSpPr>
            <p:grpSpPr>
              <a:xfrm rot="16200000">
                <a:off x="1229146" y="5557309"/>
                <a:ext cx="119576" cy="612586"/>
                <a:chOff x="2244455" y="772894"/>
                <a:chExt cx="94658" cy="485003"/>
              </a:xfrm>
              <a:grpFill/>
            </p:grpSpPr>
            <p:sp>
              <p:nvSpPr>
                <p:cNvPr id="38" name="圆角矩形 3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圆角矩形 3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 name="组合 18"/>
              <p:cNvGrpSpPr/>
              <p:nvPr/>
            </p:nvGrpSpPr>
            <p:grpSpPr>
              <a:xfrm rot="16200000">
                <a:off x="1229146" y="5099253"/>
                <a:ext cx="119576" cy="612586"/>
                <a:chOff x="2244455" y="772894"/>
                <a:chExt cx="94658" cy="485003"/>
              </a:xfrm>
              <a:grpFill/>
            </p:grpSpPr>
            <p:sp>
              <p:nvSpPr>
                <p:cNvPr id="36" name="圆角矩形 3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圆角矩形 3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 name="组合 19"/>
              <p:cNvGrpSpPr/>
              <p:nvPr/>
            </p:nvGrpSpPr>
            <p:grpSpPr>
              <a:xfrm rot="16200000">
                <a:off x="1229146" y="4641198"/>
                <a:ext cx="119576" cy="612586"/>
                <a:chOff x="2244455" y="772894"/>
                <a:chExt cx="94658" cy="485003"/>
              </a:xfrm>
              <a:grpFill/>
            </p:grpSpPr>
            <p:sp>
              <p:nvSpPr>
                <p:cNvPr id="34" name="圆角矩形 3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圆角矩形 3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组合 20"/>
              <p:cNvGrpSpPr/>
              <p:nvPr/>
            </p:nvGrpSpPr>
            <p:grpSpPr>
              <a:xfrm rot="16200000">
                <a:off x="1229146" y="4183143"/>
                <a:ext cx="119576" cy="612586"/>
                <a:chOff x="2244455" y="772894"/>
                <a:chExt cx="94658" cy="485003"/>
              </a:xfrm>
              <a:grpFill/>
            </p:grpSpPr>
            <p:sp>
              <p:nvSpPr>
                <p:cNvPr id="32" name="圆角矩形 3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圆角矩形 3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21"/>
              <p:cNvGrpSpPr/>
              <p:nvPr/>
            </p:nvGrpSpPr>
            <p:grpSpPr>
              <a:xfrm rot="16200000">
                <a:off x="1229146" y="3725089"/>
                <a:ext cx="119576" cy="612586"/>
                <a:chOff x="2244455" y="772894"/>
                <a:chExt cx="94658" cy="485003"/>
              </a:xfrm>
              <a:grpFill/>
            </p:grpSpPr>
            <p:sp>
              <p:nvSpPr>
                <p:cNvPr id="30" name="圆角矩形 2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22"/>
              <p:cNvGrpSpPr/>
              <p:nvPr/>
            </p:nvGrpSpPr>
            <p:grpSpPr>
              <a:xfrm rot="16200000">
                <a:off x="1229146" y="3267031"/>
                <a:ext cx="119576" cy="612586"/>
                <a:chOff x="2244455" y="772894"/>
                <a:chExt cx="94658" cy="485003"/>
              </a:xfrm>
              <a:grpFill/>
            </p:grpSpPr>
            <p:sp>
              <p:nvSpPr>
                <p:cNvPr id="28" name="圆角矩形 27"/>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圆角矩形 28"/>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23"/>
              <p:cNvGrpSpPr/>
              <p:nvPr/>
            </p:nvGrpSpPr>
            <p:grpSpPr>
              <a:xfrm rot="16200000">
                <a:off x="1229145" y="2808975"/>
                <a:ext cx="119576" cy="612586"/>
                <a:chOff x="2244455" y="772894"/>
                <a:chExt cx="94658" cy="485003"/>
              </a:xfrm>
              <a:grpFill/>
            </p:grpSpPr>
            <p:sp>
              <p:nvSpPr>
                <p:cNvPr id="26" name="圆角矩形 25"/>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圆角矩形 26"/>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24"/>
              <p:cNvGrpSpPr/>
              <p:nvPr/>
            </p:nvGrpSpPr>
            <p:grpSpPr>
              <a:xfrm rot="16200000">
                <a:off x="1229146" y="2350922"/>
                <a:ext cx="119576" cy="612586"/>
                <a:chOff x="2244455" y="772894"/>
                <a:chExt cx="94658" cy="485003"/>
              </a:xfrm>
              <a:grpFill/>
            </p:grpSpPr>
            <p:sp>
              <p:nvSpPr>
                <p:cNvPr id="24" name="圆角矩形 23"/>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26"/>
              <p:cNvGrpSpPr/>
              <p:nvPr/>
            </p:nvGrpSpPr>
            <p:grpSpPr>
              <a:xfrm rot="16200000">
                <a:off x="1229146" y="1892869"/>
                <a:ext cx="119576" cy="612586"/>
                <a:chOff x="2244455" y="772894"/>
                <a:chExt cx="94658" cy="485003"/>
              </a:xfrm>
              <a:grpFill/>
            </p:grpSpPr>
            <p:sp>
              <p:nvSpPr>
                <p:cNvPr id="22" name="圆角矩形 21"/>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圆角矩形 22"/>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27"/>
              <p:cNvGrpSpPr/>
              <p:nvPr/>
            </p:nvGrpSpPr>
            <p:grpSpPr>
              <a:xfrm rot="16200000">
                <a:off x="1229146" y="1434816"/>
                <a:ext cx="119576" cy="612586"/>
                <a:chOff x="2244455" y="772894"/>
                <a:chExt cx="94658" cy="485003"/>
              </a:xfrm>
              <a:grpFill/>
            </p:grpSpPr>
            <p:sp>
              <p:nvSpPr>
                <p:cNvPr id="20" name="圆角矩形 19"/>
                <p:cNvSpPr/>
                <p:nvPr/>
              </p:nvSpPr>
              <p:spPr>
                <a:xfrm>
                  <a:off x="2244455" y="772894"/>
                  <a:ext cx="25706" cy="485002"/>
                </a:xfrm>
                <a:prstGeom prst="roundRect">
                  <a:avLst>
                    <a:gd name="adj" fmla="val 50000"/>
                  </a:avLst>
                </a:prstGeom>
                <a:grp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2313407" y="772895"/>
                  <a:ext cx="25706" cy="485002"/>
                </a:xfrm>
                <a:prstGeom prst="roundRect">
                  <a:avLst>
                    <a:gd name="adj" fmla="val 50000"/>
                  </a:avLst>
                </a:prstGeom>
                <a:grp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70" name="直接连接符 78"/>
          <p:cNvCxnSpPr/>
          <p:nvPr/>
        </p:nvCxnSpPr>
        <p:spPr>
          <a:xfrm>
            <a:off x="4320362" y="1586246"/>
            <a:ext cx="260" cy="4300467"/>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71" name="Picture 3"/>
          <p:cNvPicPr>
            <a:picLocks noChangeAspect="1" noChangeArrowheads="1"/>
          </p:cNvPicPr>
          <p:nvPr/>
        </p:nvPicPr>
        <p:blipFill>
          <a:blip r:embed="rId2"/>
          <a:srcRect/>
          <a:stretch>
            <a:fillRect/>
          </a:stretch>
        </p:blipFill>
        <p:spPr bwMode="auto">
          <a:xfrm>
            <a:off x="1714476" y="1669736"/>
            <a:ext cx="2476369" cy="4046093"/>
          </a:xfrm>
          <a:prstGeom prst="rect">
            <a:avLst/>
          </a:prstGeom>
          <a:noFill/>
          <a:ln w="9525">
            <a:noFill/>
            <a:miter lim="800000"/>
            <a:headEnd/>
            <a:tailEnd/>
          </a:ln>
          <a:effectLst/>
        </p:spPr>
      </p:pic>
      <p:grpSp>
        <p:nvGrpSpPr>
          <p:cNvPr id="72" name="组合 71"/>
          <p:cNvGrpSpPr/>
          <p:nvPr/>
        </p:nvGrpSpPr>
        <p:grpSpPr>
          <a:xfrm>
            <a:off x="4636330" y="1501335"/>
            <a:ext cx="5542158" cy="1154162"/>
            <a:chOff x="4071934" y="1103682"/>
            <a:chExt cx="4763458" cy="977802"/>
          </a:xfrm>
        </p:grpSpPr>
        <p:sp>
          <p:nvSpPr>
            <p:cNvPr id="73" name="Freeform 30"/>
            <p:cNvSpPr>
              <a:spLocks noEditPoints="1"/>
            </p:cNvSpPr>
            <p:nvPr/>
          </p:nvSpPr>
          <p:spPr bwMode="auto">
            <a:xfrm>
              <a:off x="4071934" y="1214428"/>
              <a:ext cx="727580" cy="57001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gradFill>
              <a:gsLst>
                <a:gs pos="0">
                  <a:srgbClr val="E30613"/>
                </a:gs>
                <a:gs pos="100000">
                  <a:srgbClr val="81040B"/>
                </a:gs>
              </a:gsLst>
              <a:lin ang="3600000" scaled="0"/>
            </a:gradFill>
            <a:ln>
              <a:noFill/>
            </a:ln>
          </p:spPr>
          <p:txBody>
            <a:bodyPr vert="horz" wrap="square" lIns="68580" tIns="34290" rIns="68580" bIns="34290" numCol="1" anchor="t" anchorCtr="0" compatLnSpc="1"/>
            <a:lstStyle/>
            <a:p>
              <a:endParaRPr lang="zh-CN" altLang="en-US" sz="1350">
                <a:solidFill>
                  <a:schemeClr val="accent2"/>
                </a:solidFill>
              </a:endParaRPr>
            </a:p>
          </p:txBody>
        </p:sp>
        <p:sp>
          <p:nvSpPr>
            <p:cNvPr id="74" name="Rectangle 4"/>
            <p:cNvSpPr>
              <a:spLocks noChangeArrowheads="1"/>
            </p:cNvSpPr>
            <p:nvPr/>
          </p:nvSpPr>
          <p:spPr bwMode="auto">
            <a:xfrm>
              <a:off x="4929190" y="1103682"/>
              <a:ext cx="3906202" cy="9778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tabLst/>
              </a:pPr>
              <a:r>
                <a:rPr kumimoji="0" lang="zh-CN" altLang="en-US"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rPr>
                <a:t> 分 析</a:t>
              </a:r>
              <a:endParaRPr kumimoji="0" lang="en-US" altLang="zh-CN" sz="1400" b="1" i="0" u="none" strike="noStrike" cap="none" normalizeH="0" baseline="0" dirty="0">
                <a:ln>
                  <a:noFill/>
                </a:ln>
                <a:solidFill>
                  <a:schemeClr val="tx1"/>
                </a:solidFill>
                <a:effectLst/>
                <a:latin typeface="微软雅黑" pitchFamily="34" charset="-122"/>
                <a:ea typeface="微软雅黑" pitchFamily="34" charset="-122"/>
                <a:cs typeface="Times New Roman" pitchFamily="18" charset="0"/>
              </a:endParaRPr>
            </a:p>
            <a:p>
              <a:pPr lvl="0">
                <a:lnSpc>
                  <a:spcPct val="150000"/>
                </a:lnSpc>
              </a:pPr>
              <a:r>
                <a:rPr lang="zh-CN" altLang="en-US" sz="1600" dirty="0">
                  <a:latin typeface="微软雅黑" pitchFamily="34" charset="-122"/>
                  <a:ea typeface="微软雅黑" pitchFamily="34" charset="-122"/>
                </a:rPr>
                <a:t>展示方式选择按全部时，过滤出包含已经确认业务应收的数据和确认财务应收的应收账款两部分</a:t>
              </a:r>
            </a:p>
          </p:txBody>
        </p:sp>
      </p:grpSp>
      <p:cxnSp>
        <p:nvCxnSpPr>
          <p:cNvPr id="75" name="直接连接符 87"/>
          <p:cNvCxnSpPr/>
          <p:nvPr/>
        </p:nvCxnSpPr>
        <p:spPr>
          <a:xfrm flipV="1">
            <a:off x="4471237" y="2590287"/>
            <a:ext cx="5606213" cy="13349"/>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6" name="圆角矩形 75"/>
          <p:cNvSpPr/>
          <p:nvPr/>
        </p:nvSpPr>
        <p:spPr>
          <a:xfrm>
            <a:off x="2583557" y="5151070"/>
            <a:ext cx="738205" cy="1524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7"/>
          <p:cNvSpPr txBox="1"/>
          <p:nvPr/>
        </p:nvSpPr>
        <p:spPr>
          <a:xfrm>
            <a:off x="4785619" y="955356"/>
            <a:ext cx="1745441" cy="400110"/>
          </a:xfrm>
          <a:prstGeom prst="rect">
            <a:avLst/>
          </a:prstGeom>
          <a:noFill/>
        </p:spPr>
        <p:txBody>
          <a:bodyPr wrap="square" rtlCol="0">
            <a:spAutoFit/>
          </a:bodyPr>
          <a:lstStyle/>
          <a:p>
            <a:r>
              <a:rPr lang="zh-CN" altLang="en-US" sz="2000" b="1" dirty="0">
                <a:latin typeface="微软雅黑" pitchFamily="34" charset="-122"/>
                <a:ea typeface="微软雅黑" pitchFamily="34" charset="-122"/>
              </a:rPr>
              <a:t>应收明细账</a:t>
            </a:r>
          </a:p>
        </p:txBody>
      </p:sp>
      <p:pic>
        <p:nvPicPr>
          <p:cNvPr id="78" name="Picture 2"/>
          <p:cNvPicPr>
            <a:picLocks noChangeAspect="1" noChangeArrowheads="1"/>
          </p:cNvPicPr>
          <p:nvPr/>
        </p:nvPicPr>
        <p:blipFill>
          <a:blip r:embed="rId3"/>
          <a:srcRect/>
          <a:stretch>
            <a:fillRect/>
          </a:stretch>
        </p:blipFill>
        <p:spPr bwMode="auto">
          <a:xfrm>
            <a:off x="4530248" y="2792007"/>
            <a:ext cx="5410720" cy="2951301"/>
          </a:xfrm>
          <a:prstGeom prst="rect">
            <a:avLst/>
          </a:prstGeom>
          <a:noFill/>
          <a:ln w="9525">
            <a:noFill/>
            <a:miter lim="800000"/>
            <a:headEnd/>
            <a:tailEnd/>
          </a:ln>
          <a:effectLst/>
        </p:spPr>
      </p:pic>
      <p:sp>
        <p:nvSpPr>
          <p:cNvPr id="79"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500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ox(in)">
                                      <p:cBhvr>
                                        <p:cTn id="7" dur="500"/>
                                        <p:tgtEl>
                                          <p:spTgt spid="71"/>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diamond(in)">
                                      <p:cBhvr>
                                        <p:cTn id="11" dur="1000"/>
                                        <p:tgtEl>
                                          <p:spTgt spid="76"/>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box(in)">
                                      <p:cBhvr>
                                        <p:cTn id="16" dur="500"/>
                                        <p:tgtEl>
                                          <p:spTgt spid="70"/>
                                        </p:tgtEl>
                                      </p:cBhvr>
                                    </p:animEffect>
                                  </p:childTnLst>
                                </p:cTn>
                              </p:par>
                            </p:childTnLst>
                          </p:cTn>
                        </p:par>
                        <p:par>
                          <p:cTn id="17" fill="hold">
                            <p:stCondLst>
                              <p:cond delay="500"/>
                            </p:stCondLst>
                            <p:childTnLst>
                              <p:par>
                                <p:cTn id="18" presetID="4" presetClass="entr" presetSubtype="16" fill="hold"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box(in)">
                                      <p:cBhvr>
                                        <p:cTn id="20" dur="500"/>
                                        <p:tgtEl>
                                          <p:spTgt spid="72"/>
                                        </p:tgtEl>
                                      </p:cBhvr>
                                    </p:animEffect>
                                  </p:childTnLst>
                                </p:cTn>
                              </p:par>
                            </p:childTnLst>
                          </p:cTn>
                        </p:par>
                        <p:par>
                          <p:cTn id="21" fill="hold">
                            <p:stCondLst>
                              <p:cond delay="1000"/>
                            </p:stCondLst>
                            <p:childTnLst>
                              <p:par>
                                <p:cTn id="22" presetID="4" presetClass="entr" presetSubtype="16"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box(in)">
                                      <p:cBhvr>
                                        <p:cTn id="24" dur="500"/>
                                        <p:tgtEl>
                                          <p:spTgt spid="75"/>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ppt_x"/>
                                          </p:val>
                                        </p:tav>
                                        <p:tav tm="100000">
                                          <p:val>
                                            <p:strVal val="#ppt_x"/>
                                          </p:val>
                                        </p:tav>
                                      </p:tavLst>
                                    </p:anim>
                                    <p:anim calcmode="lin" valueType="num">
                                      <p:cBhvr additive="base">
                                        <p:cTn id="29"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nodeType="clickEffect">
                                  <p:stCondLst>
                                    <p:cond delay="0"/>
                                  </p:stCondLst>
                                  <p:childTnLst>
                                    <p:animScale>
                                      <p:cBhvr>
                                        <p:cTn id="33" dur="2000" fill="hold"/>
                                        <p:tgtEl>
                                          <p:spTgt spid="7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985809" y="1795453"/>
            <a:ext cx="634890" cy="646707"/>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6" name="TextBox 2"/>
          <p:cNvSpPr txBox="1"/>
          <p:nvPr/>
        </p:nvSpPr>
        <p:spPr>
          <a:xfrm>
            <a:off x="2011016" y="1724013"/>
            <a:ext cx="7533480" cy="979755"/>
          </a:xfrm>
          <a:prstGeom prst="rect">
            <a:avLst/>
          </a:prstGeom>
          <a:noFill/>
        </p:spPr>
        <p:txBody>
          <a:bodyPr wrap="square" rtlCol="0">
            <a:spAutoFit/>
          </a:bodyPr>
          <a:lstStyle/>
          <a:p>
            <a:pPr>
              <a:lnSpc>
                <a:spcPct val="150000"/>
              </a:lnSpc>
              <a:spcBef>
                <a:spcPts val="750"/>
              </a:spcBef>
            </a:pPr>
            <a:r>
              <a:rPr lang="zh-CN" altLang="en-US" b="1" dirty="0">
                <a:latin typeface="微软雅黑" pitchFamily="34" charset="-122"/>
                <a:ea typeface="微软雅黑" pitchFamily="34" charset="-122"/>
              </a:rPr>
              <a:t>业务应收汇兑损益</a:t>
            </a:r>
            <a:endParaRPr lang="en-US" altLang="zh-CN" b="1" dirty="0">
              <a:latin typeface="微软雅黑" pitchFamily="34" charset="-122"/>
              <a:ea typeface="微软雅黑" pitchFamily="34" charset="-122"/>
            </a:endParaRPr>
          </a:p>
          <a:p>
            <a:pPr>
              <a:lnSpc>
                <a:spcPct val="150000"/>
              </a:lnSpc>
              <a:spcBef>
                <a:spcPts val="750"/>
              </a:spcBef>
            </a:pPr>
            <a:r>
              <a:rPr lang="zh-CN" altLang="en-US" sz="1600" dirty="0">
                <a:latin typeface="微软雅黑" pitchFamily="34" charset="-122"/>
                <a:ea typeface="微软雅黑" pitchFamily="34" charset="-122"/>
              </a:rPr>
              <a:t>业务应收单记录参与汇兑损益的计算，计算后回写到各明细账汇兑损益</a:t>
            </a:r>
            <a:r>
              <a:rPr lang="zh-CN" altLang="en-US" sz="1400" dirty="0">
                <a:latin typeface="微软雅黑" pitchFamily="34" charset="-122"/>
                <a:ea typeface="微软雅黑" pitchFamily="34" charset="-122"/>
              </a:rPr>
              <a:t>。</a:t>
            </a:r>
            <a:endParaRPr lang="zh-CN" altLang="en-US" sz="1400" b="1" dirty="0">
              <a:solidFill>
                <a:schemeClr val="bg1">
                  <a:lumMod val="50000"/>
                </a:schemeClr>
              </a:solidFill>
              <a:latin typeface="微软雅黑" pitchFamily="34" charset="-122"/>
              <a:ea typeface="微软雅黑" pitchFamily="34" charset="-122"/>
            </a:endParaRPr>
          </a:p>
        </p:txBody>
      </p:sp>
      <p:sp>
        <p:nvSpPr>
          <p:cNvPr id="7" name="TextBox 14"/>
          <p:cNvSpPr txBox="1"/>
          <p:nvPr/>
        </p:nvSpPr>
        <p:spPr>
          <a:xfrm>
            <a:off x="1065354" y="1944587"/>
            <a:ext cx="475799"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pic>
        <p:nvPicPr>
          <p:cNvPr id="8" name="Picture 2"/>
          <p:cNvPicPr>
            <a:picLocks noChangeAspect="1" noChangeArrowheads="1"/>
          </p:cNvPicPr>
          <p:nvPr/>
        </p:nvPicPr>
        <p:blipFill>
          <a:blip r:embed="rId2"/>
          <a:srcRect/>
          <a:stretch>
            <a:fillRect/>
          </a:stretch>
        </p:blipFill>
        <p:spPr bwMode="auto">
          <a:xfrm>
            <a:off x="2011016" y="2976558"/>
            <a:ext cx="7333070" cy="2890841"/>
          </a:xfrm>
          <a:prstGeom prst="rect">
            <a:avLst/>
          </a:prstGeom>
          <a:noFill/>
          <a:ln w="9525">
            <a:noFill/>
            <a:miter lim="800000"/>
            <a:headEnd/>
            <a:tailEnd/>
          </a:ln>
          <a:effectLst/>
        </p:spPr>
      </p:pic>
      <p:sp>
        <p:nvSpPr>
          <p:cNvPr id="9"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937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1.04167E-6 0.03889 L -1.04167E-6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1.04167E-6 0.03819 L -1.04167E-6 3.7037E-6 " pathEditMode="relative" rAng="0" ptsTypes="AA">
                                      <p:cBhvr>
                                        <p:cTn id="11" dur="750" fill="hold"/>
                                        <p:tgtEl>
                                          <p:spTgt spid="5"/>
                                        </p:tgtEl>
                                        <p:attrNameLst>
                                          <p:attrName>ppt_x</p:attrName>
                                          <p:attrName>ppt_y</p:attrName>
                                        </p:attrNameLst>
                                      </p:cBhvr>
                                      <p:rCtr x="0" y="-1921"/>
                                    </p:animMotion>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53" presetClass="entr" presetSubtype="528" fill="hold" grpId="0" nodeType="withEffect">
                                  <p:stCondLst>
                                    <p:cond delay="75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33422" y="1444692"/>
            <a:ext cx="2963656" cy="1156855"/>
          </a:xfrm>
          <a:prstGeom prst="rect">
            <a:avLst/>
          </a:prstGeom>
        </p:spPr>
        <p:txBody>
          <a:bodyPr wrap="square">
            <a:spAutoFit/>
          </a:bodyPr>
          <a:lstStyle/>
          <a:p>
            <a:pPr>
              <a:lnSpc>
                <a:spcPct val="150000"/>
              </a:lnSpc>
              <a:buFont typeface="Wingdings" pitchFamily="2" charset="2"/>
              <a:buChar char="l"/>
            </a:pPr>
            <a:r>
              <a:rPr lang="zh-CN" altLang="en-US" sz="1600" dirty="0">
                <a:latin typeface="微软雅黑" pitchFamily="34" charset="-122"/>
                <a:ea typeface="微软雅黑" pitchFamily="34" charset="-122"/>
              </a:rPr>
              <a:t>  业务应收单和对应的发票在</a:t>
            </a:r>
            <a:r>
              <a:rPr lang="zh-CN" altLang="en-US" sz="1600" b="1" dirty="0">
                <a:latin typeface="微软雅黑" pitchFamily="34" charset="-122"/>
                <a:ea typeface="微软雅黑" pitchFamily="34" charset="-122"/>
              </a:rPr>
              <a:t>同一个月发生时</a:t>
            </a:r>
            <a:r>
              <a:rPr lang="zh-CN" altLang="en-US" sz="1600" dirty="0">
                <a:latin typeface="微软雅黑" pitchFamily="34" charset="-122"/>
                <a:ea typeface="微软雅黑" pitchFamily="34" charset="-122"/>
              </a:rPr>
              <a:t>，汇兑损益只能对发票做汇兑损益</a:t>
            </a:r>
          </a:p>
        </p:txBody>
      </p:sp>
      <p:grpSp>
        <p:nvGrpSpPr>
          <p:cNvPr id="6" name="组合 5"/>
          <p:cNvGrpSpPr/>
          <p:nvPr/>
        </p:nvGrpSpPr>
        <p:grpSpPr>
          <a:xfrm>
            <a:off x="933422" y="1381125"/>
            <a:ext cx="10077478" cy="4381500"/>
            <a:chOff x="571472" y="1149202"/>
            <a:chExt cx="8502006" cy="2857520"/>
          </a:xfrm>
        </p:grpSpPr>
        <p:sp>
          <p:nvSpPr>
            <p:cNvPr id="7" name="矩形 6"/>
            <p:cNvSpPr/>
            <p:nvPr/>
          </p:nvSpPr>
          <p:spPr>
            <a:xfrm>
              <a:off x="571472" y="2298422"/>
              <a:ext cx="2500330" cy="1236217"/>
            </a:xfrm>
            <a:prstGeom prst="rect">
              <a:avLst/>
            </a:prstGeom>
          </p:spPr>
          <p:txBody>
            <a:bodyPr wrap="square">
              <a:spAutoFit/>
            </a:bodyPr>
            <a:lstStyle/>
            <a:p>
              <a:pPr>
                <a:lnSpc>
                  <a:spcPct val="150000"/>
                </a:lnSpc>
                <a:buFont typeface="Wingdings" pitchFamily="2" charset="2"/>
                <a:buChar char="l"/>
              </a:pPr>
              <a:r>
                <a:rPr lang="zh-CN" altLang="en-US" sz="1600" b="1" dirty="0">
                  <a:latin typeface="微软雅黑" pitchFamily="34" charset="-122"/>
                  <a:ea typeface="微软雅黑" pitchFamily="34" charset="-122"/>
                </a:rPr>
                <a:t>  不在同一个月发生</a:t>
              </a:r>
              <a:r>
                <a:rPr lang="zh-CN" altLang="en-US" sz="1600" dirty="0">
                  <a:latin typeface="微软雅黑" pitchFamily="34" charset="-122"/>
                  <a:ea typeface="微软雅黑" pitchFamily="34" charset="-122"/>
                </a:rPr>
                <a:t>，需要同时对业务应收单和发票做汇兑损益，先调整已经做过的业务应收单汇兑损益余额，在对发票继续完成汇兑损益。</a:t>
              </a:r>
            </a:p>
          </p:txBody>
        </p:sp>
        <p:pic>
          <p:nvPicPr>
            <p:cNvPr id="8" name="Picture 3"/>
            <p:cNvPicPr>
              <a:picLocks noChangeAspect="1" noChangeArrowheads="1"/>
            </p:cNvPicPr>
            <p:nvPr/>
          </p:nvPicPr>
          <p:blipFill>
            <a:blip r:embed="rId2"/>
            <a:srcRect/>
            <a:stretch>
              <a:fillRect/>
            </a:stretch>
          </p:blipFill>
          <p:spPr bwMode="auto">
            <a:xfrm>
              <a:off x="3287001" y="1149202"/>
              <a:ext cx="5786477" cy="2857520"/>
            </a:xfrm>
            <a:prstGeom prst="rect">
              <a:avLst/>
            </a:prstGeom>
            <a:noFill/>
            <a:ln w="9525">
              <a:noFill/>
              <a:miter lim="800000"/>
              <a:headEnd/>
              <a:tailEnd/>
            </a:ln>
            <a:effectLst/>
          </p:spPr>
        </p:pic>
      </p:grpSp>
      <p:sp>
        <p:nvSpPr>
          <p:cNvPr id="9" name="矩形 8"/>
          <p:cNvSpPr/>
          <p:nvPr/>
        </p:nvSpPr>
        <p:spPr>
          <a:xfrm>
            <a:off x="4295766" y="2424108"/>
            <a:ext cx="5673284" cy="6057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313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amond(in)">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p:nvPr/>
        </p:nvSpPr>
        <p:spPr>
          <a:xfrm>
            <a:off x="1981177" y="1500175"/>
            <a:ext cx="6786610" cy="841256"/>
          </a:xfrm>
          <a:prstGeom prst="rect">
            <a:avLst/>
          </a:prstGeom>
          <a:noFill/>
        </p:spPr>
        <p:txBody>
          <a:bodyPr wrap="square" rtlCol="0">
            <a:spAutoFit/>
          </a:bodyPr>
          <a:lstStyle/>
          <a:p>
            <a:pPr>
              <a:spcBef>
                <a:spcPts val="750"/>
              </a:spcBef>
            </a:pPr>
            <a:r>
              <a:rPr lang="zh-CN" altLang="en-US" b="1" dirty="0">
                <a:latin typeface="微软雅黑" pitchFamily="34" charset="-122"/>
                <a:ea typeface="微软雅黑" pitchFamily="34" charset="-122"/>
              </a:rPr>
              <a:t>业务应收月末处理</a:t>
            </a:r>
            <a:endParaRPr lang="en-US" altLang="zh-CN" b="1" dirty="0">
              <a:latin typeface="微软雅黑" pitchFamily="34" charset="-122"/>
              <a:ea typeface="微软雅黑" pitchFamily="34" charset="-122"/>
            </a:endParaRPr>
          </a:p>
          <a:p>
            <a:pPr>
              <a:lnSpc>
                <a:spcPct val="150000"/>
              </a:lnSpc>
              <a:spcBef>
                <a:spcPts val="750"/>
              </a:spcBef>
            </a:pPr>
            <a:r>
              <a:rPr lang="zh-CN" altLang="en-US" sz="1600" dirty="0">
                <a:solidFill>
                  <a:schemeClr val="tx1">
                    <a:lumMod val="65000"/>
                    <a:lumOff val="35000"/>
                  </a:schemeClr>
                </a:solidFill>
                <a:latin typeface="微软雅黑" pitchFamily="34" charset="-122"/>
                <a:ea typeface="微软雅黑" pitchFamily="34" charset="-122"/>
              </a:rPr>
              <a:t>业务应收单参与月末处理，判断截止本月是否全部确认和全部制单</a:t>
            </a:r>
          </a:p>
        </p:txBody>
      </p:sp>
      <p:sp>
        <p:nvSpPr>
          <p:cNvPr id="6" name="任意多边形 5"/>
          <p:cNvSpPr/>
          <p:nvPr/>
        </p:nvSpPr>
        <p:spPr>
          <a:xfrm>
            <a:off x="1195359" y="1500175"/>
            <a:ext cx="571947" cy="581470"/>
          </a:xfrm>
          <a:custGeom>
            <a:avLst/>
            <a:gdLst>
              <a:gd name="connsiteX0" fmla="*/ 1452880 w 2905760"/>
              <a:gd name="connsiteY0" fmla="*/ 0 h 2954145"/>
              <a:gd name="connsiteX1" fmla="*/ 2905760 w 2905760"/>
              <a:gd name="connsiteY1" fmla="*/ 1452880 h 2954145"/>
              <a:gd name="connsiteX2" fmla="*/ 2904539 w 2905760"/>
              <a:gd name="connsiteY2" fmla="*/ 1477073 h 2954145"/>
              <a:gd name="connsiteX3" fmla="*/ 2905760 w 2905760"/>
              <a:gd name="connsiteY3" fmla="*/ 1501265 h 2954145"/>
              <a:gd name="connsiteX4" fmla="*/ 1452880 w 2905760"/>
              <a:gd name="connsiteY4" fmla="*/ 2954145 h 2954145"/>
              <a:gd name="connsiteX5" fmla="*/ 0 w 2905760"/>
              <a:gd name="connsiteY5" fmla="*/ 1501265 h 2954145"/>
              <a:gd name="connsiteX6" fmla="*/ 1222 w 2905760"/>
              <a:gd name="connsiteY6" fmla="*/ 1477073 h 2954145"/>
              <a:gd name="connsiteX7" fmla="*/ 0 w 2905760"/>
              <a:gd name="connsiteY7" fmla="*/ 1452880 h 2954145"/>
              <a:gd name="connsiteX8" fmla="*/ 1452880 w 2905760"/>
              <a:gd name="connsiteY8" fmla="*/ 0 h 295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5760" h="2954145">
                <a:moveTo>
                  <a:pt x="1452880" y="0"/>
                </a:moveTo>
                <a:cubicBezTo>
                  <a:pt x="2255283" y="0"/>
                  <a:pt x="2905760" y="650477"/>
                  <a:pt x="2905760" y="1452880"/>
                </a:cubicBezTo>
                <a:lnTo>
                  <a:pt x="2904539" y="1477073"/>
                </a:lnTo>
                <a:lnTo>
                  <a:pt x="2905760" y="1501265"/>
                </a:lnTo>
                <a:cubicBezTo>
                  <a:pt x="2905760" y="2303668"/>
                  <a:pt x="2255283" y="2954145"/>
                  <a:pt x="1452880" y="2954145"/>
                </a:cubicBezTo>
                <a:cubicBezTo>
                  <a:pt x="650477" y="2954145"/>
                  <a:pt x="0" y="2303668"/>
                  <a:pt x="0" y="1501265"/>
                </a:cubicBezTo>
                <a:lnTo>
                  <a:pt x="1222" y="1477073"/>
                </a:lnTo>
                <a:lnTo>
                  <a:pt x="0" y="1452880"/>
                </a:lnTo>
                <a:cubicBezTo>
                  <a:pt x="0" y="650477"/>
                  <a:pt x="650477" y="0"/>
                  <a:pt x="1452880" y="0"/>
                </a:cubicBezTo>
                <a:close/>
              </a:path>
            </a:pathLst>
          </a:custGeom>
          <a:solidFill>
            <a:srgbClr val="DA251D"/>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b="1">
              <a:solidFill>
                <a:schemeClr val="bg1"/>
              </a:solidFill>
            </a:endParaRPr>
          </a:p>
        </p:txBody>
      </p:sp>
      <p:sp>
        <p:nvSpPr>
          <p:cNvPr id="7" name="TextBox 14"/>
          <p:cNvSpPr txBox="1"/>
          <p:nvPr/>
        </p:nvSpPr>
        <p:spPr>
          <a:xfrm>
            <a:off x="1266797" y="1643051"/>
            <a:ext cx="428628" cy="276999"/>
          </a:xfrm>
          <a:prstGeom prst="rect">
            <a:avLst/>
          </a:prstGeom>
          <a:noFill/>
        </p:spPr>
        <p:txBody>
          <a:bodyPr wrap="square" lIns="0" tIns="0" rIns="0" bIns="0" rtlCol="0" anchor="t">
            <a:spAutoFit/>
          </a:bodyPr>
          <a:lstStyle/>
          <a:p>
            <a:pPr algn="ctr"/>
            <a:r>
              <a:rPr lang="en-US" altLang="zh-CN" sz="1800" b="1" dirty="0">
                <a:solidFill>
                  <a:schemeClr val="bg1"/>
                </a:solidFill>
                <a:latin typeface="方正汉真广标简体" panose="02000000000000000000" pitchFamily="2" charset="-122"/>
                <a:ea typeface="方正汉真广标简体" panose="02000000000000000000" pitchFamily="2" charset="-122"/>
              </a:rPr>
              <a:t>01</a:t>
            </a:r>
            <a:endParaRPr lang="zh-CN" altLang="en-US" sz="1800" b="1" dirty="0">
              <a:solidFill>
                <a:schemeClr val="bg1"/>
              </a:solidFill>
              <a:latin typeface="方正汉真广标简体" panose="02000000000000000000" pitchFamily="2" charset="-122"/>
              <a:ea typeface="方正汉真广标简体" panose="02000000000000000000" pitchFamily="2" charset="-122"/>
            </a:endParaRPr>
          </a:p>
        </p:txBody>
      </p:sp>
      <p:pic>
        <p:nvPicPr>
          <p:cNvPr id="8" name="Picture 2"/>
          <p:cNvPicPr>
            <a:picLocks noChangeAspect="1" noChangeArrowheads="1"/>
          </p:cNvPicPr>
          <p:nvPr/>
        </p:nvPicPr>
        <p:blipFill>
          <a:blip r:embed="rId2"/>
          <a:srcRect/>
          <a:stretch>
            <a:fillRect/>
          </a:stretch>
        </p:blipFill>
        <p:spPr bwMode="auto">
          <a:xfrm>
            <a:off x="1523974" y="2450230"/>
            <a:ext cx="2973487" cy="3590932"/>
          </a:xfrm>
          <a:prstGeom prst="rect">
            <a:avLst/>
          </a:prstGeom>
          <a:noFill/>
          <a:ln w="9525">
            <a:noFill/>
            <a:miter lim="800000"/>
            <a:headEnd/>
            <a:tailEnd/>
          </a:ln>
          <a:effectLst/>
        </p:spPr>
      </p:pic>
      <p:pic>
        <p:nvPicPr>
          <p:cNvPr id="9" name="Picture 3"/>
          <p:cNvPicPr>
            <a:picLocks noChangeAspect="1" noChangeArrowheads="1"/>
          </p:cNvPicPr>
          <p:nvPr/>
        </p:nvPicPr>
        <p:blipFill>
          <a:blip r:embed="rId3"/>
          <a:srcRect/>
          <a:stretch>
            <a:fillRect/>
          </a:stretch>
        </p:blipFill>
        <p:spPr bwMode="auto">
          <a:xfrm>
            <a:off x="5705473" y="2450230"/>
            <a:ext cx="5229227" cy="3550314"/>
          </a:xfrm>
          <a:prstGeom prst="rect">
            <a:avLst/>
          </a:prstGeom>
          <a:noFill/>
          <a:ln w="9525">
            <a:noFill/>
            <a:miter lim="800000"/>
            <a:headEnd/>
            <a:tailEnd/>
          </a:ln>
          <a:effectLst/>
        </p:spPr>
      </p:pic>
      <p:grpSp>
        <p:nvGrpSpPr>
          <p:cNvPr id="10" name="组合 9"/>
          <p:cNvGrpSpPr/>
          <p:nvPr/>
        </p:nvGrpSpPr>
        <p:grpSpPr>
          <a:xfrm>
            <a:off x="1693838" y="5036284"/>
            <a:ext cx="3912896" cy="428628"/>
            <a:chOff x="928662" y="3929072"/>
            <a:chExt cx="3872614" cy="428628"/>
          </a:xfrm>
        </p:grpSpPr>
        <p:sp>
          <p:nvSpPr>
            <p:cNvPr id="11" name="矩形 10"/>
            <p:cNvSpPr/>
            <p:nvPr/>
          </p:nvSpPr>
          <p:spPr>
            <a:xfrm>
              <a:off x="928662" y="3929072"/>
              <a:ext cx="2214578"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a:off x="3801144" y="4036229"/>
              <a:ext cx="1000132" cy="214314"/>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a:solidFill>
                  <a:schemeClr val="accent1"/>
                </a:solidFill>
                <a:latin typeface="微软雅黑" panose="020B0503020204020204" pitchFamily="34" charset="-122"/>
                <a:ea typeface="微软雅黑" panose="020B0503020204020204" pitchFamily="34" charset="-122"/>
              </a:rPr>
              <a:t>    业务应收应用流程</a:t>
            </a: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641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64" presetClass="path" presetSubtype="0" decel="30000" fill="hold" grpId="1" nodeType="withEffect">
                                  <p:stCondLst>
                                    <p:cond delay="0"/>
                                  </p:stCondLst>
                                  <p:childTnLst>
                                    <p:animMotion origin="layout" path="M -4.375E-6 0.03889 L -4.375E-6 -0.14815 " pathEditMode="relative" rAng="0" ptsTypes="AA">
                                      <p:cBhvr>
                                        <p:cTn id="12" dur="750" spd="-100000" fill="hold"/>
                                        <p:tgtEl>
                                          <p:spTgt spid="6"/>
                                        </p:tgtEl>
                                        <p:attrNameLst>
                                          <p:attrName>ppt_x</p:attrName>
                                          <p:attrName>ppt_y</p:attrName>
                                        </p:attrNameLst>
                                      </p:cBhvr>
                                      <p:rCtr x="0" y="-9352"/>
                                    </p:animMotion>
                                  </p:childTnLst>
                                </p:cTn>
                              </p:par>
                              <p:par>
                                <p:cTn id="13" presetID="64" presetClass="path" presetSubtype="0" accel="30000" decel="30000" fill="hold" grpId="2" nodeType="withEffect">
                                  <p:stCondLst>
                                    <p:cond delay="750"/>
                                  </p:stCondLst>
                                  <p:childTnLst>
                                    <p:animMotion origin="layout" path="M -4.375E-6 0.0382 L -4.375E-6 -1.11111E-6 " pathEditMode="relative" rAng="0" ptsTypes="AA">
                                      <p:cBhvr>
                                        <p:cTn id="14" dur="750" fill="hold"/>
                                        <p:tgtEl>
                                          <p:spTgt spid="6"/>
                                        </p:tgtEl>
                                        <p:attrNameLst>
                                          <p:attrName>ppt_x</p:attrName>
                                          <p:attrName>ppt_y</p:attrName>
                                        </p:attrNameLst>
                                      </p:cBhvr>
                                      <p:rCtr x="0" y="-1921"/>
                                    </p:animMotion>
                                  </p:childTnLst>
                                </p:cTn>
                              </p:par>
                              <p:par>
                                <p:cTn id="15" presetID="53" presetClass="entr" presetSubtype="528"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lide(fromLeft)">
                                      <p:cBhvr>
                                        <p:cTn id="32" dur="500"/>
                                        <p:tgtEl>
                                          <p:spTgt spid="10"/>
                                        </p:tgtEl>
                                      </p:cBhvr>
                                    </p:animEffect>
                                  </p:childTnLst>
                                </p:cTn>
                              </p:par>
                            </p:childTnLst>
                          </p:cTn>
                        </p:par>
                        <p:par>
                          <p:cTn id="33" fill="hold">
                            <p:stCondLst>
                              <p:cond delay="500"/>
                            </p:stCondLst>
                            <p:childTnLst>
                              <p:par>
                                <p:cTn id="34" presetID="12" presetClass="entr" presetSubtype="8" fill="hold" nodeType="afterEffect">
                                  <p:stCondLst>
                                    <p:cond delay="500"/>
                                  </p:stCondLst>
                                  <p:childTnLst>
                                    <p:set>
                                      <p:cBhvr>
                                        <p:cTn id="35" dur="1" fill="hold">
                                          <p:stCondLst>
                                            <p:cond delay="0"/>
                                          </p:stCondLst>
                                        </p:cTn>
                                        <p:tgtEl>
                                          <p:spTgt spid="9"/>
                                        </p:tgtEl>
                                        <p:attrNameLst>
                                          <p:attrName>style.visibility</p:attrName>
                                        </p:attrNameLst>
                                      </p:cBhvr>
                                      <p:to>
                                        <p:strVal val="visible"/>
                                      </p:to>
                                    </p:set>
                                    <p:animEffect transition="in" filter="slide(fromLeft)">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6" grpId="1" animBg="1"/>
      <p:bldP spid="6" grpId="2" animBg="1"/>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5FDE0A0-3AE6-4A96-89E7-38D214249428}"/>
              </a:ext>
            </a:extLst>
          </p:cNvPr>
          <p:cNvSpPr txBox="1"/>
          <p:nvPr/>
        </p:nvSpPr>
        <p:spPr>
          <a:xfrm>
            <a:off x="4875153" y="3306403"/>
            <a:ext cx="2441694" cy="769441"/>
          </a:xfrm>
          <a:prstGeom prst="rect">
            <a:avLst/>
          </a:prstGeom>
          <a:noFill/>
        </p:spPr>
        <p:txBody>
          <a:bodyPr wrap="none" rtlCol="0">
            <a:spAutoFit/>
          </a:bodyPr>
          <a:lstStyle/>
          <a:p>
            <a:pPr lvl="0">
              <a:defRPr/>
            </a:pPr>
            <a:r>
              <a:rPr lang="zh-CN" altLang="en-US" sz="4400" b="1" dirty="0">
                <a:solidFill>
                  <a:srgbClr val="FF0000"/>
                </a:solidFill>
                <a:latin typeface="微软雅黑" pitchFamily="34" charset="-122"/>
                <a:ea typeface="微软雅黑" pitchFamily="34" charset="-122"/>
                <a:cs typeface="+mn-ea"/>
                <a:sym typeface="+mn-lt"/>
              </a:rPr>
              <a:t>常见问题</a:t>
            </a:r>
            <a:endParaRPr lang="en-US" altLang="zh-CN" sz="4400" b="1" dirty="0">
              <a:solidFill>
                <a:srgbClr val="FF0000"/>
              </a:solidFill>
              <a:latin typeface="微软雅黑" pitchFamily="34" charset="-122"/>
              <a:ea typeface="微软雅黑" pitchFamily="34" charset="-122"/>
              <a:cs typeface="+mn-ea"/>
              <a:sym typeface="+mn-lt"/>
            </a:endParaRPr>
          </a:p>
        </p:txBody>
      </p:sp>
      <p:sp>
        <p:nvSpPr>
          <p:cNvPr id="9" name="矩形 8">
            <a:extLst>
              <a:ext uri="{FF2B5EF4-FFF2-40B4-BE49-F238E27FC236}">
                <a16:creationId xmlns:a16="http://schemas.microsoft.com/office/drawing/2014/main" id="{39B4BEBD-31F9-40F8-A704-76678366E0A6}"/>
              </a:ext>
            </a:extLst>
          </p:cNvPr>
          <p:cNvSpPr/>
          <p:nvPr/>
        </p:nvSpPr>
        <p:spPr>
          <a:xfrm>
            <a:off x="4982554" y="-133277"/>
            <a:ext cx="2226892" cy="4508927"/>
          </a:xfrm>
          <a:prstGeom prst="rect">
            <a:avLst/>
          </a:prstGeom>
        </p:spPr>
        <p:txBody>
          <a:bodyPr wrap="none">
            <a:spAutoFit/>
          </a:bodyPr>
          <a:lstStyle/>
          <a:p>
            <a:pPr algn="ctr"/>
            <a:r>
              <a:rPr lang="en-US" altLang="zh-CN"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rPr>
              <a:t>4</a:t>
            </a:r>
            <a:endParaRPr lang="zh-CN" altLang="en-US"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endParaRPr>
          </a:p>
        </p:txBody>
      </p:sp>
      <p:sp>
        <p:nvSpPr>
          <p:cNvPr id="32" name="矩形 31">
            <a:extLst>
              <a:ext uri="{FF2B5EF4-FFF2-40B4-BE49-F238E27FC236}">
                <a16:creationId xmlns:a16="http://schemas.microsoft.com/office/drawing/2014/main" id="{D1855E97-A64B-4740-8BCA-D1B000D36B4B}"/>
              </a:ext>
            </a:extLst>
          </p:cNvPr>
          <p:cNvSpPr/>
          <p:nvPr/>
        </p:nvSpPr>
        <p:spPr>
          <a:xfrm>
            <a:off x="-528" y="4075844"/>
            <a:ext cx="12193057" cy="3353091"/>
          </a:xfrm>
          <a:prstGeom prst="rect">
            <a:avLst/>
          </a:prstGeom>
          <a:blipFill dpi="0" rotWithShape="1">
            <a:blip r:embed="rId2">
              <a:alphaModFix amt="23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65404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5FDE0A0-3AE6-4A96-89E7-38D214249428}"/>
              </a:ext>
            </a:extLst>
          </p:cNvPr>
          <p:cNvSpPr txBox="1"/>
          <p:nvPr/>
        </p:nvSpPr>
        <p:spPr>
          <a:xfrm>
            <a:off x="2900253" y="3306403"/>
            <a:ext cx="6391493" cy="769441"/>
          </a:xfrm>
          <a:prstGeom prst="rect">
            <a:avLst/>
          </a:prstGeom>
          <a:noFill/>
        </p:spPr>
        <p:txBody>
          <a:bodyPr wrap="none" rtlCol="0">
            <a:spAutoFit/>
          </a:bodyPr>
          <a:lstStyle/>
          <a:p>
            <a:r>
              <a:rPr lang="zh-CN" altLang="en-US" sz="4400" b="1" dirty="0">
                <a:solidFill>
                  <a:schemeClr val="accent1"/>
                </a:solidFill>
                <a:latin typeface="微软雅黑" panose="020B0503020204020204" pitchFamily="34" charset="-122"/>
                <a:ea typeface="微软雅黑" panose="020B0503020204020204" pitchFamily="34" charset="-122"/>
              </a:rPr>
              <a:t>业务应收介绍及相关术语</a:t>
            </a:r>
          </a:p>
        </p:txBody>
      </p:sp>
      <p:sp>
        <p:nvSpPr>
          <p:cNvPr id="9" name="矩形 8">
            <a:extLst>
              <a:ext uri="{FF2B5EF4-FFF2-40B4-BE49-F238E27FC236}">
                <a16:creationId xmlns:a16="http://schemas.microsoft.com/office/drawing/2014/main" id="{39B4BEBD-31F9-40F8-A704-76678366E0A6}"/>
              </a:ext>
            </a:extLst>
          </p:cNvPr>
          <p:cNvSpPr/>
          <p:nvPr/>
        </p:nvSpPr>
        <p:spPr>
          <a:xfrm>
            <a:off x="4982554" y="-133277"/>
            <a:ext cx="2226893" cy="4508927"/>
          </a:xfrm>
          <a:prstGeom prst="rect">
            <a:avLst/>
          </a:prstGeom>
        </p:spPr>
        <p:txBody>
          <a:bodyPr wrap="none">
            <a:spAutoFit/>
          </a:bodyPr>
          <a:lstStyle/>
          <a:p>
            <a:pPr algn="ctr"/>
            <a:r>
              <a:rPr lang="en-US" altLang="zh-CN"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rPr>
              <a:t>1</a:t>
            </a:r>
            <a:endParaRPr lang="zh-CN" altLang="en-US"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endParaRPr>
          </a:p>
        </p:txBody>
      </p:sp>
      <p:sp>
        <p:nvSpPr>
          <p:cNvPr id="32" name="矩形 31">
            <a:extLst>
              <a:ext uri="{FF2B5EF4-FFF2-40B4-BE49-F238E27FC236}">
                <a16:creationId xmlns:a16="http://schemas.microsoft.com/office/drawing/2014/main" id="{D1855E97-A64B-4740-8BCA-D1B000D36B4B}"/>
              </a:ext>
            </a:extLst>
          </p:cNvPr>
          <p:cNvSpPr/>
          <p:nvPr/>
        </p:nvSpPr>
        <p:spPr>
          <a:xfrm>
            <a:off x="-528" y="4075844"/>
            <a:ext cx="12193057" cy="3353091"/>
          </a:xfrm>
          <a:prstGeom prst="rect">
            <a:avLst/>
          </a:prstGeom>
          <a:blipFill dpi="0" rotWithShape="1">
            <a:blip r:embed="rId2">
              <a:alphaModFix amt="23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61364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722318" y="2625602"/>
            <a:ext cx="9745782" cy="4078112"/>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2400" b="1" dirty="0">
                <a:solidFill>
                  <a:schemeClr val="tx1"/>
                </a:solidFill>
                <a:latin typeface="微软雅黑" pitchFamily="34" charset="-122"/>
                <a:ea typeface="微软雅黑" pitchFamily="34" charset="-122"/>
              </a:rPr>
              <a:t>    </a:t>
            </a:r>
            <a:endParaRPr lang="en-US" altLang="zh-CN" sz="1600" b="1" dirty="0">
              <a:solidFill>
                <a:schemeClr val="tx1"/>
              </a:solidFill>
              <a:latin typeface="微软雅黑" pitchFamily="34" charset="-122"/>
              <a:ea typeface="微软雅黑" pitchFamily="34" charset="-122"/>
            </a:endParaRPr>
          </a:p>
        </p:txBody>
      </p:sp>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a:t>
            </a:r>
            <a:r>
              <a:rPr lang="en-US" altLang="zh-CN" sz="2400" b="1" dirty="0">
                <a:solidFill>
                  <a:srgbClr val="FF0000"/>
                </a:solidFill>
              </a:rPr>
              <a:t>   </a:t>
            </a:r>
            <a:r>
              <a:rPr lang="zh-CN" altLang="en-US" sz="2400" b="1" dirty="0">
                <a:solidFill>
                  <a:srgbClr val="FF0000"/>
                </a:solidFill>
              </a:rPr>
              <a:t>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1479480" y="1255776"/>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6" name="圆角矩形 5"/>
          <p:cNvSpPr/>
          <p:nvPr/>
        </p:nvSpPr>
        <p:spPr>
          <a:xfrm>
            <a:off x="1872945" y="1428406"/>
            <a:ext cx="9404655" cy="906410"/>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7" name="圆角矩形 6"/>
          <p:cNvSpPr/>
          <p:nvPr/>
        </p:nvSpPr>
        <p:spPr>
          <a:xfrm>
            <a:off x="2091387" y="1606682"/>
            <a:ext cx="8967137" cy="615524"/>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753755" y="1357301"/>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2472641" y="1662242"/>
            <a:ext cx="6264696" cy="430374"/>
          </a:xfrm>
          <a:prstGeom prst="rect">
            <a:avLst/>
          </a:prstGeom>
        </p:spPr>
        <p:txBody>
          <a:bodyPr wrap="square" lIns="68580" tIns="34290" rIns="68580" bIns="34290">
            <a:spAutoFit/>
          </a:bodyPr>
          <a:lstStyle/>
          <a:p>
            <a:pPr>
              <a:lnSpc>
                <a:spcPct val="130000"/>
              </a:lnSpc>
            </a:pPr>
            <a:r>
              <a:rPr lang="zh-CN" altLang="en-US" sz="2000" b="1" dirty="0">
                <a:solidFill>
                  <a:srgbClr val="FF0000"/>
                </a:solidFill>
                <a:latin typeface="微软雅黑" pitchFamily="34" charset="-122"/>
                <a:ea typeface="微软雅黑" pitchFamily="34" charset="-122"/>
              </a:rPr>
              <a:t>新、老客户</a:t>
            </a:r>
            <a:r>
              <a:rPr lang="zh-CN" altLang="en-US" sz="1600" dirty="0">
                <a:latin typeface="微软雅黑" pitchFamily="34" charset="-122"/>
                <a:ea typeface="微软雅黑" pitchFamily="34" charset="-122"/>
              </a:rPr>
              <a:t>新购收入核算需要分别怎么处理？</a:t>
            </a:r>
          </a:p>
        </p:txBody>
      </p:sp>
      <p:sp>
        <p:nvSpPr>
          <p:cNvPr id="13" name="流程图: 顺序访问存储器 12"/>
          <p:cNvSpPr/>
          <p:nvPr/>
        </p:nvSpPr>
        <p:spPr>
          <a:xfrm>
            <a:off x="659216" y="2507446"/>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
        <p:nvSpPr>
          <p:cNvPr id="14" name="矩形 13"/>
          <p:cNvSpPr/>
          <p:nvPr/>
        </p:nvSpPr>
        <p:spPr>
          <a:xfrm>
            <a:off x="2335604" y="2783374"/>
            <a:ext cx="8827696" cy="3762568"/>
          </a:xfrm>
          <a:prstGeom prst="rect">
            <a:avLst/>
          </a:prstGeom>
        </p:spPr>
        <p:txBody>
          <a:bodyPr wrap="square" lIns="68580" tIns="34290" rIns="68580" bIns="34290">
            <a:spAutoFit/>
          </a:bodyPr>
          <a:lstStyle/>
          <a:p>
            <a:pPr>
              <a:lnSpc>
                <a:spcPct val="150000"/>
              </a:lnSpc>
            </a:pPr>
            <a:r>
              <a:rPr lang="en-US" altLang="zh-CN" sz="1600" b="1" dirty="0">
                <a:latin typeface="微软雅黑" pitchFamily="34" charset="-122"/>
                <a:ea typeface="微软雅黑" pitchFamily="34" charset="-122"/>
              </a:rPr>
              <a:t>A</a:t>
            </a:r>
            <a:r>
              <a:rPr lang="zh-CN" altLang="en-US" sz="1600" b="1" dirty="0">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老客户</a:t>
            </a:r>
            <a:r>
              <a:rPr lang="zh-CN" altLang="en-US" sz="1600" b="1" dirty="0">
                <a:latin typeface="微软雅黑" pitchFamily="34" charset="-122"/>
                <a:ea typeface="微软雅黑" pitchFamily="34" charset="-122"/>
              </a:rPr>
              <a:t>新购收入核算：</a:t>
            </a:r>
            <a:endParaRPr lang="en-US" altLang="zh-CN" sz="1600" b="1" dirty="0">
              <a:latin typeface="微软雅黑" pitchFamily="34" charset="-122"/>
              <a:ea typeface="微软雅黑" pitchFamily="34" charset="-122"/>
            </a:endParaRPr>
          </a:p>
          <a:p>
            <a:pPr>
              <a:lnSpc>
                <a:spcPct val="150000"/>
              </a:lnSpc>
              <a:buFont typeface="Wingdings" pitchFamily="2" charset="2"/>
              <a:buChar char="l"/>
            </a:pPr>
            <a:r>
              <a:rPr lang="zh-CN" altLang="en-US" sz="1600"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启用业务应收功能时之前发生的业务：</a:t>
            </a:r>
            <a:endParaRPr lang="en-US" altLang="zh-CN" sz="1600" b="1" dirty="0">
              <a:latin typeface="微软雅黑" pitchFamily="34" charset="-122"/>
              <a:ea typeface="微软雅黑" pitchFamily="34" charset="-122"/>
            </a:endParaRPr>
          </a:p>
          <a:p>
            <a:pPr>
              <a:lnSpc>
                <a:spcPct val="150000"/>
              </a:lnSpc>
            </a:pPr>
            <a:r>
              <a:rPr lang="en-US" altLang="zh-CN" sz="1600" dirty="0">
                <a:latin typeface="微软雅黑" pitchFamily="34" charset="-122"/>
                <a:ea typeface="微软雅黑" pitchFamily="34" charset="-122"/>
              </a:rPr>
              <a:t>    1</a:t>
            </a:r>
            <a:r>
              <a:rPr lang="zh-CN" altLang="en-US" sz="1600" dirty="0">
                <a:latin typeface="微软雅黑" pitchFamily="34" charset="-122"/>
                <a:ea typeface="微软雅黑" pitchFamily="34" charset="-122"/>
              </a:rPr>
              <a:t>、发货单或者出库单对应的销售发票未在应收审核记账，则可以正常确认业务应收，记当期的业务应收账。对应的销售发票已经审核记账的则不能在做业务应收的确认。</a:t>
            </a:r>
            <a:endParaRPr lang="en-US" altLang="zh-CN" sz="1600" dirty="0">
              <a:latin typeface="微软雅黑" pitchFamily="34" charset="-122"/>
              <a:ea typeface="微软雅黑" pitchFamily="34" charset="-122"/>
            </a:endParaRPr>
          </a:p>
          <a:p>
            <a:pPr>
              <a:lnSpc>
                <a:spcPct val="150000"/>
              </a:lnSpc>
            </a:pPr>
            <a:r>
              <a:rPr lang="en-US" altLang="zh-CN" sz="1600" dirty="0">
                <a:latin typeface="微软雅黑" pitchFamily="34" charset="-122"/>
                <a:ea typeface="微软雅黑" pitchFamily="34" charset="-122"/>
              </a:rPr>
              <a:t>    2</a:t>
            </a:r>
            <a:r>
              <a:rPr lang="zh-CN" altLang="en-US" sz="1600" dirty="0">
                <a:latin typeface="微软雅黑" pitchFamily="34" charset="-122"/>
                <a:ea typeface="微软雅黑" pitchFamily="34" charset="-122"/>
              </a:rPr>
              <a:t>、对启用前的数据，应收账表只能按财务应收查询，不包含启用前发生的发货单或者出库单</a:t>
            </a:r>
            <a:endParaRPr lang="en-US" altLang="zh-CN" sz="1600" dirty="0">
              <a:latin typeface="微软雅黑" pitchFamily="34" charset="-122"/>
              <a:ea typeface="微软雅黑" pitchFamily="34" charset="-122"/>
            </a:endParaRPr>
          </a:p>
          <a:p>
            <a:pPr>
              <a:lnSpc>
                <a:spcPct val="150000"/>
              </a:lnSpc>
            </a:pPr>
            <a:r>
              <a:rPr lang="zh-CN" altLang="en-US" sz="1600" dirty="0">
                <a:latin typeface="微软雅黑" pitchFamily="34" charset="-122"/>
                <a:ea typeface="微软雅黑" pitchFamily="34" charset="-122"/>
              </a:rPr>
              <a:t>    </a:t>
            </a:r>
            <a:r>
              <a:rPr lang="zh-CN" altLang="en-US" sz="1600" dirty="0">
                <a:solidFill>
                  <a:srgbClr val="FF0000"/>
                </a:solidFill>
                <a:latin typeface="微软雅黑" pitchFamily="34" charset="-122"/>
                <a:ea typeface="微软雅黑" pitchFamily="34" charset="-122"/>
              </a:rPr>
              <a:t>注意：启用业务应收功能后，按发货单立账查询将不起作用，无法使用查询依据。建议务必在启用业务应收之前，先做好数据的有效记录和核对。</a:t>
            </a:r>
            <a:endParaRPr lang="en-US" altLang="zh-CN" sz="1600" dirty="0">
              <a:solidFill>
                <a:srgbClr val="FF0000"/>
              </a:solidFill>
              <a:latin typeface="微软雅黑" pitchFamily="34" charset="-122"/>
              <a:ea typeface="微软雅黑" pitchFamily="34" charset="-122"/>
            </a:endParaRPr>
          </a:p>
          <a:p>
            <a:pPr>
              <a:lnSpc>
                <a:spcPct val="150000"/>
              </a:lnSpc>
            </a:pPr>
            <a:endParaRPr lang="en-US" altLang="zh-CN" sz="1600" dirty="0">
              <a:latin typeface="微软雅黑" pitchFamily="34" charset="-122"/>
              <a:ea typeface="微软雅黑" pitchFamily="34" charset="-122"/>
            </a:endParaRPr>
          </a:p>
          <a:p>
            <a:pPr>
              <a:lnSpc>
                <a:spcPct val="150000"/>
              </a:lnSpc>
              <a:buFont typeface="Wingdings" pitchFamily="2" charset="2"/>
              <a:buChar char="l"/>
            </a:pPr>
            <a:r>
              <a:rPr lang="en-US" altLang="zh-CN" sz="1600" b="1"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启用业务应收功能之后发生的业务：</a:t>
            </a:r>
            <a:endParaRPr lang="en-US" altLang="zh-CN" sz="1600" b="1" dirty="0">
              <a:latin typeface="微软雅黑" pitchFamily="34" charset="-122"/>
              <a:ea typeface="微软雅黑" pitchFamily="34" charset="-122"/>
            </a:endParaRPr>
          </a:p>
          <a:p>
            <a:pPr>
              <a:lnSpc>
                <a:spcPct val="150000"/>
              </a:lnSpc>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正常进行业务应收的确认，回冲，生成凭证，查账表等 </a:t>
            </a:r>
            <a:endParaRPr lang="en-US" altLang="zh-CN" sz="1600" b="1" dirty="0">
              <a:latin typeface="微软雅黑" pitchFamily="34" charset="-122"/>
              <a:ea typeface="微软雅黑" pitchFamily="34" charset="-122"/>
            </a:endParaRPr>
          </a:p>
        </p:txBody>
      </p:sp>
    </p:spTree>
    <p:extLst>
      <p:ext uri="{BB962C8B-B14F-4D97-AF65-F5344CB8AC3E}">
        <p14:creationId xmlns:p14="http://schemas.microsoft.com/office/powerpoint/2010/main" val="262991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3" grpId="0" animBg="1"/>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a:t>
            </a:r>
            <a:r>
              <a:rPr lang="en-US" altLang="zh-CN" sz="2400" b="1" dirty="0">
                <a:solidFill>
                  <a:srgbClr val="FF0000"/>
                </a:solidFill>
              </a:rPr>
              <a:t>   </a:t>
            </a:r>
            <a:r>
              <a:rPr lang="zh-CN" altLang="en-US" sz="2400" b="1" dirty="0">
                <a:solidFill>
                  <a:srgbClr val="FF0000"/>
                </a:solidFill>
              </a:rPr>
              <a:t>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53918" y="1770281"/>
            <a:ext cx="8879893" cy="4230512"/>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流程图: 顺序访问存储器 11"/>
          <p:cNvSpPr/>
          <p:nvPr/>
        </p:nvSpPr>
        <p:spPr>
          <a:xfrm>
            <a:off x="615504" y="1506292"/>
            <a:ext cx="1646000" cy="1065169"/>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
        <p:nvSpPr>
          <p:cNvPr id="13" name="TextBox 14"/>
          <p:cNvSpPr txBox="1"/>
          <p:nvPr/>
        </p:nvSpPr>
        <p:spPr>
          <a:xfrm>
            <a:off x="2512164" y="2038877"/>
            <a:ext cx="7870987" cy="3693319"/>
          </a:xfrm>
          <a:prstGeom prst="rect">
            <a:avLst/>
          </a:prstGeom>
          <a:noFill/>
        </p:spPr>
        <p:txBody>
          <a:bodyPr wrap="square" lIns="0" tIns="0" rIns="0" bIns="0" rtlCol="0" anchor="t">
            <a:spAutoFit/>
          </a:bodyPr>
          <a:lstStyle/>
          <a:p>
            <a:pPr>
              <a:lnSpc>
                <a:spcPct val="150000"/>
              </a:lnSpc>
              <a:buFont typeface="Wingdings" pitchFamily="2" charset="2"/>
              <a:buChar char="l"/>
            </a:pPr>
            <a:r>
              <a:rPr lang="zh-CN" altLang="en-US" sz="1600" b="1" dirty="0">
                <a:latin typeface="微软雅黑" pitchFamily="34" charset="-122"/>
                <a:ea typeface="微软雅黑" pitchFamily="34" charset="-122"/>
              </a:rPr>
              <a:t>  </a:t>
            </a:r>
            <a:r>
              <a:rPr lang="zh-CN" altLang="en-US" sz="1600" b="1" dirty="0">
                <a:solidFill>
                  <a:srgbClr val="FF0000"/>
                </a:solidFill>
                <a:latin typeface="微软雅黑" pitchFamily="34" charset="-122"/>
                <a:ea typeface="微软雅黑" pitchFamily="34" charset="-122"/>
              </a:rPr>
              <a:t>新启用</a:t>
            </a:r>
            <a:r>
              <a:rPr lang="zh-CN" altLang="en-US" sz="1600" dirty="0">
                <a:latin typeface="微软雅黑" pitchFamily="34" charset="-122"/>
                <a:ea typeface="微软雅黑" pitchFamily="34" charset="-122"/>
              </a:rPr>
              <a:t>应收管理，</a:t>
            </a:r>
            <a:r>
              <a:rPr lang="zh-CN" altLang="en-US" sz="1600" b="1" dirty="0">
                <a:solidFill>
                  <a:srgbClr val="FF0000"/>
                </a:solidFill>
                <a:latin typeface="微软雅黑" pitchFamily="34" charset="-122"/>
                <a:ea typeface="微软雅黑" pitchFamily="34" charset="-122"/>
              </a:rPr>
              <a:t>同时启用</a:t>
            </a:r>
            <a:r>
              <a:rPr lang="zh-CN" altLang="en-US" sz="1600" dirty="0">
                <a:latin typeface="微软雅黑" pitchFamily="34" charset="-122"/>
                <a:ea typeface="微软雅黑" pitchFamily="34" charset="-122"/>
              </a:rPr>
              <a:t>销售管理</a:t>
            </a:r>
            <a:r>
              <a:rPr lang="zh-CN" altLang="en-US" sz="1600" b="1" dirty="0">
                <a:latin typeface="微软雅黑" pitchFamily="34" charset="-122"/>
                <a:ea typeface="微软雅黑" pitchFamily="34" charset="-122"/>
              </a:rPr>
              <a:t>：</a:t>
            </a:r>
            <a:endParaRPr lang="en-US" altLang="zh-CN" sz="1600" b="1" dirty="0">
              <a:latin typeface="微软雅黑" pitchFamily="34" charset="-122"/>
              <a:ea typeface="微软雅黑" pitchFamily="34" charset="-122"/>
            </a:endParaRPr>
          </a:p>
          <a:p>
            <a:pPr>
              <a:lnSpc>
                <a:spcPct val="150000"/>
              </a:lnSpc>
            </a:pPr>
            <a:r>
              <a:rPr lang="zh-CN" altLang="en-US" sz="1600" dirty="0">
                <a:latin typeface="微软雅黑" pitchFamily="34" charset="-122"/>
                <a:ea typeface="微软雅黑" pitchFamily="34" charset="-122"/>
              </a:rPr>
              <a:t>    应收期初余额列表在启用第一个月内可引入销售期初的发货单或者出库单，作为业务应收账的期初数据。</a:t>
            </a:r>
            <a:endParaRPr lang="en-US" altLang="zh-CN" sz="1600" dirty="0">
              <a:latin typeface="微软雅黑" pitchFamily="34" charset="-122"/>
              <a:ea typeface="微软雅黑" pitchFamily="34" charset="-122"/>
            </a:endParaRPr>
          </a:p>
          <a:p>
            <a:pPr>
              <a:lnSpc>
                <a:spcPct val="150000"/>
              </a:lnSpc>
              <a:buFont typeface="Wingdings" pitchFamily="2" charset="2"/>
              <a:buChar char="l"/>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已有销售管理</a:t>
            </a:r>
            <a:r>
              <a:rPr lang="zh-CN" altLang="en-US" sz="1600" b="1" dirty="0">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后启用</a:t>
            </a:r>
            <a:r>
              <a:rPr lang="zh-CN" altLang="en-US" sz="1600" dirty="0">
                <a:latin typeface="微软雅黑" pitchFamily="34" charset="-122"/>
                <a:ea typeface="微软雅黑" pitchFamily="34" charset="-122"/>
              </a:rPr>
              <a:t>应收管理：</a:t>
            </a:r>
            <a:endParaRPr lang="en-US" altLang="zh-CN" sz="1600" dirty="0">
              <a:latin typeface="微软雅黑" pitchFamily="34" charset="-122"/>
              <a:ea typeface="微软雅黑" pitchFamily="34" charset="-122"/>
            </a:endParaRPr>
          </a:p>
          <a:p>
            <a:pPr>
              <a:lnSpc>
                <a:spcPct val="150000"/>
              </a:lnSpc>
            </a:pPr>
            <a:r>
              <a:rPr lang="zh-CN" altLang="en-US" sz="1600" dirty="0">
                <a:latin typeface="微软雅黑" pitchFamily="34" charset="-122"/>
                <a:ea typeface="微软雅黑" pitchFamily="34" charset="-122"/>
              </a:rPr>
              <a:t>    应收期初余额列表可引入启用应收前销售的日常发货单或者出库单，作为业务应收账的期初数据。</a:t>
            </a:r>
            <a:endParaRPr lang="en-US" altLang="zh-CN" sz="1600" dirty="0">
              <a:latin typeface="微软雅黑" pitchFamily="34" charset="-122"/>
              <a:ea typeface="微软雅黑" pitchFamily="34" charset="-122"/>
            </a:endParaRPr>
          </a:p>
          <a:p>
            <a:pPr>
              <a:lnSpc>
                <a:spcPct val="150000"/>
              </a:lnSpc>
            </a:pPr>
            <a:r>
              <a:rPr lang="zh-CN" altLang="en-US" sz="1600" dirty="0">
                <a:latin typeface="微软雅黑" pitchFamily="34" charset="-122"/>
                <a:ea typeface="微软雅黑" pitchFamily="34" charset="-122"/>
              </a:rPr>
              <a:t>    </a:t>
            </a:r>
            <a:r>
              <a:rPr lang="zh-CN" altLang="en-US" sz="1600" dirty="0">
                <a:solidFill>
                  <a:srgbClr val="FF0000"/>
                </a:solidFill>
                <a:latin typeface="微软雅黑" pitchFamily="34" charset="-122"/>
                <a:ea typeface="微软雅黑" pitchFamily="34" charset="-122"/>
              </a:rPr>
              <a:t>注意：期初引入的业务应收数据不参与生成凭证和后续处理。但是可以引入时登记科目传入总账期初。在应收账表也可正常查询。</a:t>
            </a:r>
            <a:endParaRPr lang="en-US" altLang="zh-CN" sz="1600" dirty="0">
              <a:solidFill>
                <a:srgbClr val="FF0000"/>
              </a:solidFill>
              <a:latin typeface="微软雅黑" pitchFamily="34" charset="-122"/>
              <a:ea typeface="微软雅黑" pitchFamily="34" charset="-122"/>
            </a:endParaRPr>
          </a:p>
          <a:p>
            <a:pPr>
              <a:lnSpc>
                <a:spcPct val="150000"/>
              </a:lnSpc>
              <a:buFont typeface="Wingdings" pitchFamily="2" charset="2"/>
              <a:buChar char="l"/>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启用后，非期初数据可按正常流程进行确认</a:t>
            </a:r>
            <a:endParaRPr lang="en-US" altLang="zh-CN" sz="1600" dirty="0">
              <a:latin typeface="微软雅黑" pitchFamily="34" charset="-122"/>
              <a:ea typeface="微软雅黑" pitchFamily="34" charset="-122"/>
            </a:endParaRPr>
          </a:p>
          <a:p>
            <a:pPr>
              <a:lnSpc>
                <a:spcPct val="150000"/>
              </a:lnSpc>
            </a:pPr>
            <a:r>
              <a:rPr lang="zh-CN" altLang="en-US" sz="1600" dirty="0">
                <a:solidFill>
                  <a:srgbClr val="FF0000"/>
                </a:solidFill>
                <a:latin typeface="微软雅黑" pitchFamily="34" charset="-122"/>
                <a:ea typeface="微软雅黑" pitchFamily="34" charset="-122"/>
              </a:rPr>
              <a:t>    注意：发货单或者出库单对应的销售发票在应收审核记账，则不能引入期初</a:t>
            </a:r>
            <a:endParaRPr lang="en-US" altLang="zh-CN" sz="1600"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19607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53" presetClass="entr" presetSubtype="528" fill="hold" grpId="0"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fltVal val="0.5"/>
                                          </p:val>
                                        </p:tav>
                                        <p:tav tm="100000">
                                          <p:val>
                                            <p:strVal val="#ppt_x"/>
                                          </p:val>
                                        </p:tav>
                                      </p:tavLst>
                                    </p:anim>
                                    <p:anim calcmode="lin" valueType="num">
                                      <p:cBhvr>
                                        <p:cTn id="15" dur="500" fill="hold"/>
                                        <p:tgtEl>
                                          <p:spTgt spid="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027051" y="2277714"/>
            <a:ext cx="8452787" cy="1530659"/>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6" name="标题 1"/>
          <p:cNvSpPr txBox="1">
            <a:spLocks/>
          </p:cNvSpPr>
          <p:nvPr/>
        </p:nvSpPr>
        <p:spPr>
          <a:xfrm>
            <a:off x="1460430" y="1131590"/>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911613" y="1304220"/>
            <a:ext cx="8568225" cy="772029"/>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161778" y="1480160"/>
            <a:ext cx="8158397" cy="468409"/>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34705" y="1233115"/>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453590" y="1538056"/>
            <a:ext cx="7223809" cy="389337"/>
          </a:xfrm>
          <a:prstGeom prst="rect">
            <a:avLst/>
          </a:prstGeom>
        </p:spPr>
        <p:txBody>
          <a:bodyPr wrap="square" lIns="68580" tIns="34290" rIns="68580" bIns="34290">
            <a:spAutoFit/>
          </a:bodyPr>
          <a:lstStyle/>
          <a:p>
            <a:pPr>
              <a:lnSpc>
                <a:spcPct val="130000"/>
              </a:lnSpc>
            </a:pPr>
            <a:r>
              <a:rPr lang="zh-CN" altLang="en-US" sz="1600" dirty="0">
                <a:latin typeface="微软雅黑" pitchFamily="34" charset="-122"/>
                <a:ea typeface="微软雅黑" pitchFamily="34" charset="-122"/>
              </a:rPr>
              <a:t>已经购买收入核算此功能，但是启用依旧是灰色，无法启用，已经更新补丁？</a:t>
            </a:r>
          </a:p>
        </p:txBody>
      </p:sp>
      <p:sp>
        <p:nvSpPr>
          <p:cNvPr id="12" name="流程图: 顺序访问存储器 11"/>
          <p:cNvSpPr/>
          <p:nvPr/>
        </p:nvSpPr>
        <p:spPr>
          <a:xfrm>
            <a:off x="697886" y="2095263"/>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
        <p:nvSpPr>
          <p:cNvPr id="13" name="矩形 12"/>
          <p:cNvSpPr/>
          <p:nvPr/>
        </p:nvSpPr>
        <p:spPr>
          <a:xfrm>
            <a:off x="2339676" y="2313402"/>
            <a:ext cx="7980499" cy="1503104"/>
          </a:xfrm>
          <a:prstGeom prst="rect">
            <a:avLst/>
          </a:prstGeom>
        </p:spPr>
        <p:txBody>
          <a:bodyPr wrap="square" lIns="68580" tIns="34290" rIns="68580" bIns="34290">
            <a:spAutoFit/>
          </a:bodyPr>
          <a:lstStyle/>
          <a:p>
            <a:pPr>
              <a:lnSpc>
                <a:spcPct val="150000"/>
              </a:lnSpc>
            </a:pPr>
            <a:r>
              <a:rPr lang="zh-CN" altLang="en-US" sz="1600" dirty="0">
                <a:solidFill>
                  <a:schemeClr val="tx2"/>
                </a:solidFill>
                <a:latin typeface="微软雅黑" panose="020B0503020204020204" pitchFamily="34" charset="-122"/>
                <a:ea typeface="微软雅黑" panose="020B0503020204020204" pitchFamily="34" charset="-122"/>
              </a:rPr>
              <a:t>收入核算是独立加密。购买后，需要更新AR、SA、ST、FS的补丁，并且重新注册加密。注册后，在产品登陆情况中能看到叫收入核算的加密信息。这时候才可以启用业务应收。</a:t>
            </a:r>
            <a:endParaRPr lang="en-US" altLang="zh-CN" sz="16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FF0000"/>
                </a:solidFill>
                <a:latin typeface="微软雅黑" panose="020B0503020204020204" pitchFamily="34" charset="-122"/>
                <a:ea typeface="微软雅黑" panose="020B0503020204020204" pitchFamily="34" charset="-122"/>
              </a:rPr>
              <a:t>注意：补丁需要</a:t>
            </a:r>
            <a:r>
              <a:rPr lang="zh-CN" altLang="en-US" sz="1600" dirty="0">
                <a:solidFill>
                  <a:schemeClr val="tx2"/>
                </a:solidFill>
                <a:latin typeface="微软雅黑" panose="020B0503020204020204" pitchFamily="34" charset="-122"/>
                <a:ea typeface="微软雅黑" panose="020B0503020204020204" pitchFamily="34" charset="-122"/>
              </a:rPr>
              <a:t>AR、SA、ST、FS</a:t>
            </a:r>
            <a:r>
              <a:rPr lang="zh-CN" altLang="en-US" sz="1600" dirty="0">
                <a:solidFill>
                  <a:srgbClr val="FF0000"/>
                </a:solidFill>
                <a:latin typeface="微软雅黑" panose="020B0503020204020204" pitchFamily="34" charset="-122"/>
                <a:ea typeface="微软雅黑" panose="020B0503020204020204" pitchFamily="34" charset="-122"/>
              </a:rPr>
              <a:t>几个模块的补丁打全，否则启用业务应收时会一直提示销售系统未安装补丁，实际销售的补丁已经打上，是其他几个补丁没有更新。</a:t>
            </a:r>
          </a:p>
        </p:txBody>
      </p:sp>
      <p:sp>
        <p:nvSpPr>
          <p:cNvPr id="14" name="圆角矩形 13"/>
          <p:cNvSpPr/>
          <p:nvPr/>
        </p:nvSpPr>
        <p:spPr>
          <a:xfrm>
            <a:off x="2027051" y="4930724"/>
            <a:ext cx="8452787" cy="1622475"/>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15" name="标题 1"/>
          <p:cNvSpPr txBox="1">
            <a:spLocks/>
          </p:cNvSpPr>
          <p:nvPr/>
        </p:nvSpPr>
        <p:spPr>
          <a:xfrm>
            <a:off x="1460430" y="3784600"/>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16" name="圆角矩形 15"/>
          <p:cNvSpPr/>
          <p:nvPr/>
        </p:nvSpPr>
        <p:spPr>
          <a:xfrm>
            <a:off x="1911613" y="3957230"/>
            <a:ext cx="8568225" cy="772029"/>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7" name="圆角矩形 16"/>
          <p:cNvSpPr/>
          <p:nvPr/>
        </p:nvSpPr>
        <p:spPr>
          <a:xfrm>
            <a:off x="2161778" y="4133170"/>
            <a:ext cx="8158397" cy="468409"/>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8" name="圆角矩形 17"/>
          <p:cNvSpPr/>
          <p:nvPr/>
        </p:nvSpPr>
        <p:spPr>
          <a:xfrm>
            <a:off x="734705" y="3886125"/>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453590" y="4191066"/>
            <a:ext cx="7442885" cy="315471"/>
          </a:xfrm>
          <a:prstGeom prst="rect">
            <a:avLst/>
          </a:prstGeom>
        </p:spPr>
        <p:txBody>
          <a:bodyPr wrap="square" lIns="68580" tIns="34290" rIns="68580" bIns="34290">
            <a:spAutoFit/>
          </a:bodyPr>
          <a:lstStyle/>
          <a:p>
            <a:r>
              <a:rPr lang="zh-CN" altLang="en-US" sz="1600" dirty="0">
                <a:latin typeface="微软雅黑" pitchFamily="34" charset="-122"/>
                <a:ea typeface="微软雅黑" pitchFamily="34" charset="-122"/>
              </a:rPr>
              <a:t>业务应收确认以前月份的发货单，提示单据所在月份已结账无法确认？</a:t>
            </a:r>
          </a:p>
        </p:txBody>
      </p:sp>
      <p:sp>
        <p:nvSpPr>
          <p:cNvPr id="21" name="流程图: 顺序访问存储器 20"/>
          <p:cNvSpPr/>
          <p:nvPr/>
        </p:nvSpPr>
        <p:spPr>
          <a:xfrm>
            <a:off x="697886" y="4633529"/>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
        <p:nvSpPr>
          <p:cNvPr id="22" name="矩形 21"/>
          <p:cNvSpPr/>
          <p:nvPr/>
        </p:nvSpPr>
        <p:spPr>
          <a:xfrm>
            <a:off x="2339676" y="4930725"/>
            <a:ext cx="7980499" cy="1546577"/>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请检查应收选项中“应收单据审核日期”是否选择的是“单据日期”。</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若是单据日期，那么业务应收确认时，对于上月的发货单将不能确认成功，失败日志会显示：单据日期所在月已经结账，请重新输入。请将选项设置为业务日期，此时可以业务应收确认成功。 </a:t>
            </a:r>
          </a:p>
        </p:txBody>
      </p:sp>
    </p:spTree>
    <p:extLst>
      <p:ext uri="{BB962C8B-B14F-4D97-AF65-F5344CB8AC3E}">
        <p14:creationId xmlns:p14="http://schemas.microsoft.com/office/powerpoint/2010/main" val="295479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2" grpId="0" animBg="1"/>
      <p:bldP spid="13" grpId="0"/>
      <p:bldP spid="16" grpId="0" animBg="1"/>
      <p:bldP spid="18" grpId="0" animBg="1"/>
      <p:bldP spid="19" grpId="0"/>
      <p:bldP spid="21" grpId="0" animBg="1"/>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53918" y="3703405"/>
            <a:ext cx="8718853" cy="2135420"/>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1341229" y="1417697"/>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734694" y="1590326"/>
            <a:ext cx="8568225" cy="1557275"/>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1953137" y="1768603"/>
            <a:ext cx="8158397" cy="1212718"/>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615504" y="1519222"/>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344103" y="1767014"/>
            <a:ext cx="7500034" cy="1133772"/>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启用了收入核算，做了发货单和销售出库单，在业务应收确认中可以过滤出发货单，但是过滤不出销售出库单，将销售模块参数-其他参数中的普通销售开票依据从发货单修改为销售出库单，但是任然过滤不出来</a:t>
            </a:r>
            <a:r>
              <a:rPr lang="en-US" altLang="zh-CN" sz="1600" dirty="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2363327" y="3941975"/>
            <a:ext cx="7500034" cy="1546577"/>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由于此前销售选项中是根据发货单生成销售发票，后改为按销售出库单生成销售发票。而此前所做的发货单均携带有发货开票的标识，因此在业务应收明细中只能过滤出发货单。新增发货单生成销售出库单时会携带销售出库开票标识，因此可在业务应收明细中过滤到该销售出库单。</a:t>
            </a:r>
          </a:p>
        </p:txBody>
      </p:sp>
      <p:sp>
        <p:nvSpPr>
          <p:cNvPr id="12" name="流程图: 顺序访问存储器 11"/>
          <p:cNvSpPr/>
          <p:nvPr/>
        </p:nvSpPr>
        <p:spPr>
          <a:xfrm>
            <a:off x="615504" y="3416186"/>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2900368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97632" y="2637013"/>
            <a:ext cx="8718853" cy="3716162"/>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1479480" y="1255776"/>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872945" y="1428405"/>
            <a:ext cx="8568225" cy="1000469"/>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091388" y="1606682"/>
            <a:ext cx="8158397" cy="684740"/>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53755" y="1357301"/>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326733" y="1546419"/>
            <a:ext cx="7777145" cy="764440"/>
          </a:xfrm>
          <a:prstGeom prst="rect">
            <a:avLst/>
          </a:prstGeom>
        </p:spPr>
        <p:txBody>
          <a:bodyPr wrap="square" lIns="68580" tIns="34290" rIns="68580" bIns="34290">
            <a:spAutoFit/>
          </a:bodyPr>
          <a:lstStyle/>
          <a:p>
            <a:pPr>
              <a:lnSpc>
                <a:spcPct val="150000"/>
              </a:lnSpc>
            </a:pPr>
            <a:r>
              <a:rPr lang="zh-CN" altLang="en-US" sz="1600" dirty="0">
                <a:latin typeface="微软雅黑" pitchFamily="34" charset="-122"/>
                <a:ea typeface="微软雅黑" pitchFamily="34" charset="-122"/>
              </a:rPr>
              <a:t>使用业务应收来确定未开票已发货已出库的收入，销售成本应该在本期也应该确定，我们是以发票记账，这个在系统是如何处理的？</a:t>
            </a:r>
            <a:endParaRPr lang="en-US" altLang="zh-CN" sz="1600" dirty="0">
              <a:latin typeface="微软雅黑" pitchFamily="34" charset="-122"/>
              <a:ea typeface="微软雅黑" pitchFamily="34" charset="-122"/>
            </a:endParaRPr>
          </a:p>
        </p:txBody>
      </p:sp>
      <p:sp>
        <p:nvSpPr>
          <p:cNvPr id="13" name="矩形 12"/>
          <p:cNvSpPr/>
          <p:nvPr/>
        </p:nvSpPr>
        <p:spPr>
          <a:xfrm>
            <a:off x="2326733" y="2798475"/>
            <a:ext cx="7923052" cy="3393237"/>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业务应收作用是确认暂估收入的，销售成本还是需要在存货核算系统中确认成本。和存货中的销售成本核算方式有关</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销售开票依据为销售出库单，销售成本核算方式为销售出库单。成本和收入确认在同一期间。</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其他方式：</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如果销售开票依据为销售发货单，销售成本核算方式为销售出库单。成本在存货核算是按销售出库单结转成本，可能和收入确认不在一个期间。</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如果销售开票依据为销售出库单或销售发货单，销售成本核算方式为销售发票。成本确认和收入确认可能不在一个期间</a:t>
            </a:r>
            <a:endParaRPr lang="en-US" altLang="zh-CN" sz="1600" dirty="0">
              <a:latin typeface="微软雅黑" panose="020B0503020204020204" pitchFamily="34" charset="-122"/>
              <a:ea typeface="微软雅黑" panose="020B0503020204020204" pitchFamily="34" charset="-122"/>
            </a:endParaRPr>
          </a:p>
        </p:txBody>
      </p:sp>
      <p:sp>
        <p:nvSpPr>
          <p:cNvPr id="12" name="流程图: 顺序访问存储器 11"/>
          <p:cNvSpPr/>
          <p:nvPr/>
        </p:nvSpPr>
        <p:spPr>
          <a:xfrm>
            <a:off x="659218" y="2349794"/>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25515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046113" y="2440027"/>
            <a:ext cx="8948600" cy="1430162"/>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6" name="标题 1"/>
          <p:cNvSpPr txBox="1">
            <a:spLocks/>
          </p:cNvSpPr>
          <p:nvPr/>
        </p:nvSpPr>
        <p:spPr>
          <a:xfrm>
            <a:off x="1460430" y="1131590"/>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911613" y="1304220"/>
            <a:ext cx="9083100" cy="947426"/>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161778" y="1480160"/>
            <a:ext cx="8646884" cy="672648"/>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34705" y="1233115"/>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Q6</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335218" y="1389248"/>
            <a:ext cx="8344443" cy="807913"/>
          </a:xfrm>
          <a:prstGeom prst="rect">
            <a:avLst/>
          </a:prstGeom>
        </p:spPr>
        <p:txBody>
          <a:bodyPr wrap="square" lIns="68580" tIns="34290" rIns="68580" bIns="34290">
            <a:spAutoFit/>
          </a:bodyPr>
          <a:lstStyle/>
          <a:p>
            <a:pPr>
              <a:lnSpc>
                <a:spcPct val="150000"/>
              </a:lnSpc>
            </a:pPr>
            <a:r>
              <a:rPr lang="zh-CN" altLang="en-US" sz="1600" dirty="0">
                <a:latin typeface="微软雅黑" pitchFamily="34" charset="-122"/>
                <a:ea typeface="微软雅黑" pitchFamily="34" charset="-122"/>
              </a:rPr>
              <a:t>启用收入核算模块，业务应收开具发票生成的凭证为蓝字收入和红字收入，应收和税金会计科目都没有自动带出，是怎么回事？</a:t>
            </a:r>
          </a:p>
        </p:txBody>
      </p:sp>
      <p:sp>
        <p:nvSpPr>
          <p:cNvPr id="13" name="矩形 12"/>
          <p:cNvSpPr/>
          <p:nvPr/>
        </p:nvSpPr>
        <p:spPr>
          <a:xfrm>
            <a:off x="2253291" y="2542515"/>
            <a:ext cx="8555371" cy="1177245"/>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1.业务应收：请到设置-科目设置-基本科目设置里，设置好:业务应收科目，业务销售收入科目，待转税金科目. </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2.财务应收：请到设置-科目设置-基本科目设置里，设置好:应收科目，销售收入、税金科目</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1944669" y="5299038"/>
            <a:ext cx="9050044" cy="914489"/>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15" name="标题 1"/>
          <p:cNvSpPr txBox="1">
            <a:spLocks/>
          </p:cNvSpPr>
          <p:nvPr/>
        </p:nvSpPr>
        <p:spPr>
          <a:xfrm>
            <a:off x="1423611" y="4031006"/>
            <a:ext cx="477508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16" name="圆角矩形 15"/>
          <p:cNvSpPr/>
          <p:nvPr/>
        </p:nvSpPr>
        <p:spPr>
          <a:xfrm>
            <a:off x="1874794" y="4203636"/>
            <a:ext cx="9119919" cy="772029"/>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7" name="圆角矩形 16"/>
          <p:cNvSpPr/>
          <p:nvPr/>
        </p:nvSpPr>
        <p:spPr>
          <a:xfrm>
            <a:off x="2124959" y="4379576"/>
            <a:ext cx="8683703" cy="468409"/>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8" name="圆角矩形 17"/>
          <p:cNvSpPr/>
          <p:nvPr/>
        </p:nvSpPr>
        <p:spPr>
          <a:xfrm>
            <a:off x="697886" y="4132531"/>
            <a:ext cx="1518960"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Q7</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335218" y="4325530"/>
            <a:ext cx="8355072" cy="438582"/>
          </a:xfrm>
          <a:prstGeom prst="rect">
            <a:avLst/>
          </a:prstGeom>
        </p:spPr>
        <p:txBody>
          <a:bodyPr wrap="square" lIns="68580" tIns="34290" rIns="68580" bIns="34290">
            <a:spAutoFit/>
          </a:bodyPr>
          <a:lstStyle/>
          <a:p>
            <a:pPr>
              <a:lnSpc>
                <a:spcPct val="150000"/>
              </a:lnSpc>
            </a:pPr>
            <a:r>
              <a:rPr lang="zh-CN" altLang="en-US" sz="1600" dirty="0">
                <a:latin typeface="微软雅黑" pitchFamily="34" charset="-122"/>
                <a:ea typeface="微软雅黑" pitchFamily="34" charset="-122"/>
              </a:rPr>
              <a:t>业务应收中销售发票依据是出库单，但是如果是应税劳务属性的存货，过滤不出销售出库单？</a:t>
            </a:r>
            <a:endParaRPr lang="en-US" altLang="zh-CN" sz="1600" dirty="0">
              <a:latin typeface="微软雅黑" pitchFamily="34" charset="-122"/>
              <a:ea typeface="微软雅黑" pitchFamily="34" charset="-122"/>
            </a:endParaRPr>
          </a:p>
        </p:txBody>
      </p:sp>
      <p:sp>
        <p:nvSpPr>
          <p:cNvPr id="22" name="矩形 21"/>
          <p:cNvSpPr/>
          <p:nvPr/>
        </p:nvSpPr>
        <p:spPr>
          <a:xfrm>
            <a:off x="2453590" y="5504109"/>
            <a:ext cx="8718000" cy="438582"/>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应税劳务属性的存货是按发货单确认业务应收，所以过滤的是销售发货单。按发货单确认。</a:t>
            </a:r>
            <a:endParaRPr lang="en-US" altLang="zh-CN" sz="1600" dirty="0">
              <a:latin typeface="微软雅黑" panose="020B0503020204020204" pitchFamily="34" charset="-122"/>
              <a:ea typeface="微软雅黑" panose="020B0503020204020204" pitchFamily="34" charset="-122"/>
            </a:endParaRPr>
          </a:p>
        </p:txBody>
      </p:sp>
      <p:sp>
        <p:nvSpPr>
          <p:cNvPr id="12" name="流程图: 顺序访问存储器 11"/>
          <p:cNvSpPr/>
          <p:nvPr/>
        </p:nvSpPr>
        <p:spPr>
          <a:xfrm>
            <a:off x="697886" y="2131632"/>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
        <p:nvSpPr>
          <p:cNvPr id="21" name="流程图: 顺序访问存储器 20"/>
          <p:cNvSpPr/>
          <p:nvPr/>
        </p:nvSpPr>
        <p:spPr>
          <a:xfrm>
            <a:off x="615504" y="4990643"/>
            <a:ext cx="1730343"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407719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6" grpId="0" animBg="1"/>
      <p:bldP spid="18" grpId="0" animBg="1"/>
      <p:bldP spid="19" grpId="0"/>
      <p:bldP spid="22" grpId="0"/>
      <p:bldP spid="12" grpId="0" animBg="1"/>
      <p:bldP spid="2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53918" y="3646663"/>
            <a:ext cx="8718853" cy="2030237"/>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1479480" y="1255776"/>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872945" y="1428406"/>
            <a:ext cx="8568225" cy="1543394"/>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091388" y="1606682"/>
            <a:ext cx="8158397" cy="1136518"/>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53755" y="1357301"/>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Q8</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448413" y="1609428"/>
            <a:ext cx="7471459" cy="1133772"/>
          </a:xfrm>
          <a:prstGeom prst="rect">
            <a:avLst/>
          </a:prstGeom>
        </p:spPr>
        <p:txBody>
          <a:bodyPr wrap="square" lIns="68580" tIns="34290" rIns="68580" bIns="34290">
            <a:spAutoFit/>
          </a:bodyPr>
          <a:lstStyle/>
          <a:p>
            <a:pPr>
              <a:lnSpc>
                <a:spcPct val="150000"/>
              </a:lnSpc>
            </a:pPr>
            <a:r>
              <a:rPr lang="zh-CN" altLang="en-US" sz="1600" dirty="0">
                <a:latin typeface="微软雅黑" pitchFamily="34" charset="-122"/>
                <a:ea typeface="微软雅黑" pitchFamily="34" charset="-122"/>
              </a:rPr>
              <a:t>收入核算，发货单审核后生成业务应收回冲凭证。能不能实现只有在当月不开具发票的时候生成业务应收凭凭证，销售发票审核后自动生成证；当月发货单开具发票的不再生产业务应收单和回冲凭证？</a:t>
            </a:r>
            <a:endParaRPr lang="en-US" altLang="zh-CN" sz="1600" dirty="0">
              <a:latin typeface="微软雅黑" pitchFamily="34" charset="-122"/>
              <a:ea typeface="微软雅黑" pitchFamily="34" charset="-122"/>
            </a:endParaRPr>
          </a:p>
        </p:txBody>
      </p:sp>
      <p:sp>
        <p:nvSpPr>
          <p:cNvPr id="13" name="矩形 12"/>
          <p:cNvSpPr/>
          <p:nvPr/>
        </p:nvSpPr>
        <p:spPr>
          <a:xfrm>
            <a:off x="2308132" y="3831249"/>
            <a:ext cx="7941653" cy="1546577"/>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已经有发票的业务不需要确认业务应收，该种场景</a:t>
            </a:r>
            <a:r>
              <a:rPr lang="en-US" altLang="zh-CN" sz="1600" dirty="0">
                <a:latin typeface="微软雅黑" panose="020B0503020204020204" pitchFamily="34" charset="-122"/>
                <a:ea typeface="微软雅黑" panose="020B0503020204020204" pitchFamily="34" charset="-122"/>
              </a:rPr>
              <a:t>u8</a:t>
            </a:r>
            <a:r>
              <a:rPr lang="zh-CN" altLang="en-US" sz="1600" dirty="0">
                <a:latin typeface="微软雅黑" panose="020B0503020204020204" pitchFamily="34" charset="-122"/>
                <a:ea typeface="微软雅黑" panose="020B0503020204020204" pitchFamily="34" charset="-122"/>
              </a:rPr>
              <a:t>支持，选项发票审核生成业务应收的控制方式选择的是提示的情况下，在发票审核的时候系统提示是否确认业务应收，此时选择否就不会确认业务应收，并且在业务应收列表可通过查询过滤未开票和已开票的业务应收记录进行有选择性的确认就可以了。 </a:t>
            </a:r>
          </a:p>
        </p:txBody>
      </p:sp>
      <p:sp>
        <p:nvSpPr>
          <p:cNvPr id="12" name="流程图: 顺序访问存储器 11"/>
          <p:cNvSpPr/>
          <p:nvPr/>
        </p:nvSpPr>
        <p:spPr>
          <a:xfrm>
            <a:off x="615504" y="3359445"/>
            <a:ext cx="1616149" cy="679054"/>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160944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97632" y="2637013"/>
            <a:ext cx="8718853" cy="3716162"/>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1479480" y="1255776"/>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872945" y="1428406"/>
            <a:ext cx="8568225" cy="906410"/>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091388" y="1606682"/>
            <a:ext cx="8158397" cy="615524"/>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53755" y="1357301"/>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Q9</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472641" y="1662242"/>
            <a:ext cx="6264696" cy="395108"/>
          </a:xfrm>
          <a:prstGeom prst="rect">
            <a:avLst/>
          </a:prstGeom>
        </p:spPr>
        <p:txBody>
          <a:bodyPr wrap="square" lIns="68580" tIns="34290" rIns="68580" bIns="34290">
            <a:spAutoFit/>
          </a:bodyPr>
          <a:lstStyle/>
          <a:p>
            <a:pPr>
              <a:lnSpc>
                <a:spcPct val="150000"/>
              </a:lnSpc>
            </a:pPr>
            <a:r>
              <a:rPr lang="zh-CN" altLang="en-US" sz="1600" dirty="0">
                <a:latin typeface="微软雅黑" pitchFamily="34" charset="-122"/>
                <a:ea typeface="微软雅黑" pitchFamily="34" charset="-122"/>
              </a:rPr>
              <a:t>业务应收确认列表中为什么过滤不出销售出库单？</a:t>
            </a:r>
          </a:p>
        </p:txBody>
      </p:sp>
      <p:sp>
        <p:nvSpPr>
          <p:cNvPr id="13" name="矩形 12"/>
          <p:cNvSpPr/>
          <p:nvPr/>
        </p:nvSpPr>
        <p:spPr>
          <a:xfrm>
            <a:off x="2275367" y="2894952"/>
            <a:ext cx="7974418" cy="3023905"/>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1.销售开票依据为销售发货单，所以过滤出来的单据都是销售发货单</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2.销售开票依据为销售出库单，但是修改过开票依据，之前是按销售发货单。之前的发货单均携带有发货开票的标识，在业务应收明细中只能过滤出发货单。新增发货单生成销售出库单时会携带销售出库开票标识。修改选项后重新做的单据才能够按销售出库单过滤</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检查销售出库单所对应的发票是在应收中审核，业务应收只是确认发票没有审核的记录</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应税劳务属性的存货是按发货单确认业务应收，所以过滤的是销售发货单</a:t>
            </a:r>
          </a:p>
        </p:txBody>
      </p:sp>
      <p:sp>
        <p:nvSpPr>
          <p:cNvPr id="12" name="流程图: 顺序访问存储器 11"/>
          <p:cNvSpPr/>
          <p:nvPr/>
        </p:nvSpPr>
        <p:spPr>
          <a:xfrm>
            <a:off x="659218" y="2349794"/>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2173875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常见问题</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722317" y="3093181"/>
            <a:ext cx="8718853" cy="2863999"/>
          </a:xfrm>
          <a:prstGeom prst="roundRect">
            <a:avLst/>
          </a:prstGeom>
          <a:solidFill>
            <a:srgbClr val="CBE9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1479480" y="1255776"/>
            <a:ext cx="4486220" cy="419035"/>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mj-lt"/>
                <a:ea typeface="+mj-ea"/>
                <a:cs typeface="+mj-cs"/>
              </a:rPr>
              <a:t> </a:t>
            </a:r>
            <a:endParaRPr kumimoji="0" lang="zh-CN" altLang="en-US" sz="21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圆角矩形 6"/>
          <p:cNvSpPr/>
          <p:nvPr/>
        </p:nvSpPr>
        <p:spPr>
          <a:xfrm>
            <a:off x="1872945" y="1428406"/>
            <a:ext cx="8568225" cy="1121474"/>
          </a:xfrm>
          <a:prstGeom prst="roundRect">
            <a:avLst>
              <a:gd name="adj" fmla="val 3181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8" name="圆角矩形 7"/>
          <p:cNvSpPr/>
          <p:nvPr/>
        </p:nvSpPr>
        <p:spPr>
          <a:xfrm>
            <a:off x="2091388" y="1606682"/>
            <a:ext cx="8158397" cy="785642"/>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圆角矩形 8"/>
          <p:cNvSpPr/>
          <p:nvPr/>
        </p:nvSpPr>
        <p:spPr>
          <a:xfrm>
            <a:off x="753755" y="1357301"/>
            <a:ext cx="1427073" cy="360040"/>
          </a:xfrm>
          <a:prstGeom prst="roundRect">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Q10</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275367" y="1589096"/>
            <a:ext cx="7105555" cy="807913"/>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如果发货单的数量是</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个，单价为</a:t>
            </a:r>
            <a:r>
              <a:rPr lang="en-US" altLang="zh-CN" sz="1600" dirty="0">
                <a:latin typeface="微软雅黑" panose="020B0503020204020204" pitchFamily="34" charset="-122"/>
                <a:ea typeface="微软雅黑" panose="020B0503020204020204" pitchFamily="34" charset="-122"/>
              </a:rPr>
              <a:t>300</a:t>
            </a:r>
            <a:r>
              <a:rPr lang="zh-CN" altLang="en-US" sz="1600" dirty="0">
                <a:latin typeface="微软雅黑" panose="020B0503020204020204" pitchFamily="34" charset="-122"/>
                <a:ea typeface="微软雅黑" panose="020B0503020204020204" pitchFamily="34" charset="-122"/>
              </a:rPr>
              <a:t>元，销售出库单的数量为</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个，单价为</a:t>
            </a:r>
            <a:r>
              <a:rPr lang="en-US" altLang="zh-CN" sz="1600" dirty="0">
                <a:latin typeface="微软雅黑" panose="020B0503020204020204" pitchFamily="34" charset="-122"/>
                <a:ea typeface="微软雅黑" panose="020B0503020204020204" pitchFamily="34" charset="-122"/>
              </a:rPr>
              <a:t>550</a:t>
            </a:r>
            <a:r>
              <a:rPr lang="zh-CN" altLang="en-US" sz="1600" dirty="0">
                <a:latin typeface="微软雅黑" panose="020B0503020204020204" pitchFamily="34" charset="-122"/>
                <a:ea typeface="微软雅黑" panose="020B0503020204020204" pitchFamily="34" charset="-122"/>
              </a:rPr>
              <a:t>元。那么按哪个数据确认业务应收呢？</a:t>
            </a:r>
          </a:p>
        </p:txBody>
      </p:sp>
      <p:sp>
        <p:nvSpPr>
          <p:cNvPr id="13" name="矩形 12"/>
          <p:cNvSpPr/>
          <p:nvPr/>
        </p:nvSpPr>
        <p:spPr>
          <a:xfrm>
            <a:off x="2200052" y="3500090"/>
            <a:ext cx="7974418" cy="1915909"/>
          </a:xfrm>
          <a:prstGeom prst="rect">
            <a:avLst/>
          </a:prstGeom>
        </p:spPr>
        <p:txBody>
          <a:bodyPr wrap="square" lIns="68580" tIns="34290" rIns="68580" bIns="3429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1. 销售开票依据为销售发货单时，不考虑销售出库单的数据，直接按照发货单的数量*单价确认业务应收，即：</a:t>
            </a:r>
            <a:r>
              <a:rPr lang="en-US" altLang="zh-CN" sz="1600" dirty="0">
                <a:latin typeface="微软雅黑" panose="020B0503020204020204" pitchFamily="34" charset="-122"/>
                <a:ea typeface="微软雅黑" panose="020B0503020204020204" pitchFamily="34" charset="-122"/>
              </a:rPr>
              <a:t>2*300=600</a:t>
            </a: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2. 销售开票依据为销售出库单时，按照出库单的数量*发货单的单价得出的金额确认业务应收，即：</a:t>
            </a:r>
            <a:r>
              <a:rPr lang="en-US" altLang="zh-CN" sz="1600" dirty="0">
                <a:latin typeface="微软雅黑" panose="020B0503020204020204" pitchFamily="34" charset="-122"/>
                <a:ea typeface="微软雅黑" panose="020B0503020204020204" pitchFamily="34" charset="-122"/>
              </a:rPr>
              <a:t>1*550=550</a:t>
            </a:r>
          </a:p>
        </p:txBody>
      </p:sp>
      <p:sp>
        <p:nvSpPr>
          <p:cNvPr id="12" name="流程图: 顺序访问存储器 11"/>
          <p:cNvSpPr/>
          <p:nvPr/>
        </p:nvSpPr>
        <p:spPr>
          <a:xfrm>
            <a:off x="583903" y="2805962"/>
            <a:ext cx="1616149" cy="935665"/>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cs typeface="微软雅黑"/>
                <a:sym typeface="Arial" panose="020B0604020202020204" pitchFamily="34" charset="0"/>
              </a:rPr>
              <a:t>Answer</a:t>
            </a:r>
            <a:endParaRPr lang="zh-CN" altLang="en-US" dirty="0"/>
          </a:p>
        </p:txBody>
      </p:sp>
    </p:spTree>
    <p:extLst>
      <p:ext uri="{BB962C8B-B14F-4D97-AF65-F5344CB8AC3E}">
        <p14:creationId xmlns:p14="http://schemas.microsoft.com/office/powerpoint/2010/main" val="328362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BC000D"/>
        </a:solidFill>
        <a:effectLst/>
      </p:bgPr>
    </p:bg>
    <p:spTree>
      <p:nvGrpSpPr>
        <p:cNvPr id="1" name=""/>
        <p:cNvGrpSpPr/>
        <p:nvPr/>
      </p:nvGrpSpPr>
      <p:grpSpPr>
        <a:xfrm>
          <a:off x="0" y="0"/>
          <a:ext cx="0" cy="0"/>
          <a:chOff x="0" y="0"/>
          <a:chExt cx="0" cy="0"/>
        </a:xfrm>
      </p:grpSpPr>
      <p:sp>
        <p:nvSpPr>
          <p:cNvPr id="40" name="矩形 39">
            <a:extLst>
              <a:ext uri="{FF2B5EF4-FFF2-40B4-BE49-F238E27FC236}">
                <a16:creationId xmlns:a16="http://schemas.microsoft.com/office/drawing/2014/main" id="{75C0CFF9-0897-440F-83BB-3375C65929DE}"/>
              </a:ext>
            </a:extLst>
          </p:cNvPr>
          <p:cNvSpPr/>
          <p:nvPr/>
        </p:nvSpPr>
        <p:spPr>
          <a:xfrm>
            <a:off x="20781" y="3655129"/>
            <a:ext cx="12198927" cy="3202871"/>
          </a:xfrm>
          <a:prstGeom prst="rect">
            <a:avLst/>
          </a:prstGeom>
          <a:blipFill dpi="0" rotWithShape="1">
            <a:blip r:embed="rId2">
              <a:alphaModFix amt="60000"/>
            </a:blip>
            <a:srcRect/>
            <a:stretch>
              <a:fillRect l="-4889" r="-4491" b="-1011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double-wrench-tool-and-hammer-forming-a-cross-of-outlines_25718">
            <a:extLst>
              <a:ext uri="{FF2B5EF4-FFF2-40B4-BE49-F238E27FC236}">
                <a16:creationId xmlns:a16="http://schemas.microsoft.com/office/drawing/2014/main" id="{81041ACE-B8E6-4899-A942-995929F1003E}"/>
              </a:ext>
            </a:extLst>
          </p:cNvPr>
          <p:cNvSpPr>
            <a:spLocks noChangeAspect="1"/>
          </p:cNvSpPr>
          <p:nvPr/>
        </p:nvSpPr>
        <p:spPr bwMode="auto">
          <a:xfrm>
            <a:off x="2500354" y="6173811"/>
            <a:ext cx="219296" cy="208916"/>
          </a:xfrm>
          <a:custGeom>
            <a:avLst/>
            <a:gdLst>
              <a:gd name="connsiteX0" fmla="*/ 474392 w 604567"/>
              <a:gd name="connsiteY0" fmla="*/ 431437 h 575955"/>
              <a:gd name="connsiteX1" fmla="*/ 505564 w 604567"/>
              <a:gd name="connsiteY1" fmla="*/ 462558 h 575955"/>
              <a:gd name="connsiteX2" fmla="*/ 494189 w 604567"/>
              <a:gd name="connsiteY2" fmla="*/ 505144 h 575955"/>
              <a:gd name="connsiteX3" fmla="*/ 451532 w 604567"/>
              <a:gd name="connsiteY3" fmla="*/ 516609 h 575955"/>
              <a:gd name="connsiteX4" fmla="*/ 420250 w 604567"/>
              <a:gd name="connsiteY4" fmla="*/ 485379 h 575955"/>
              <a:gd name="connsiteX5" fmla="*/ 431735 w 604567"/>
              <a:gd name="connsiteY5" fmla="*/ 442793 h 575955"/>
              <a:gd name="connsiteX6" fmla="*/ 474716 w 604567"/>
              <a:gd name="connsiteY6" fmla="*/ 415167 h 575955"/>
              <a:gd name="connsiteX7" fmla="*/ 423315 w 604567"/>
              <a:gd name="connsiteY7" fmla="*/ 428930 h 575955"/>
              <a:gd name="connsiteX8" fmla="*/ 417737 w 604567"/>
              <a:gd name="connsiteY8" fmla="*/ 434392 h 575955"/>
              <a:gd name="connsiteX9" fmla="*/ 403958 w 604567"/>
              <a:gd name="connsiteY9" fmla="*/ 485730 h 575955"/>
              <a:gd name="connsiteX10" fmla="*/ 406036 w 604567"/>
              <a:gd name="connsiteY10" fmla="*/ 493267 h 575955"/>
              <a:gd name="connsiteX11" fmla="*/ 443657 w 604567"/>
              <a:gd name="connsiteY11" fmla="*/ 530843 h 575955"/>
              <a:gd name="connsiteX12" fmla="*/ 449125 w 604567"/>
              <a:gd name="connsiteY12" fmla="*/ 533136 h 575955"/>
              <a:gd name="connsiteX13" fmla="*/ 451203 w 604567"/>
              <a:gd name="connsiteY13" fmla="*/ 532918 h 575955"/>
              <a:gd name="connsiteX14" fmla="*/ 502603 w 604567"/>
              <a:gd name="connsiteY14" fmla="*/ 519155 h 575955"/>
              <a:gd name="connsiteX15" fmla="*/ 508072 w 604567"/>
              <a:gd name="connsiteY15" fmla="*/ 513584 h 575955"/>
              <a:gd name="connsiteX16" fmla="*/ 521851 w 604567"/>
              <a:gd name="connsiteY16" fmla="*/ 462246 h 575955"/>
              <a:gd name="connsiteX17" fmla="*/ 519883 w 604567"/>
              <a:gd name="connsiteY17" fmla="*/ 454709 h 575955"/>
              <a:gd name="connsiteX18" fmla="*/ 482262 w 604567"/>
              <a:gd name="connsiteY18" fmla="*/ 417133 h 575955"/>
              <a:gd name="connsiteX19" fmla="*/ 474716 w 604567"/>
              <a:gd name="connsiteY19" fmla="*/ 415167 h 575955"/>
              <a:gd name="connsiteX20" fmla="*/ 462905 w 604567"/>
              <a:gd name="connsiteY20" fmla="*/ 372021 h 575955"/>
              <a:gd name="connsiteX21" fmla="*/ 535084 w 604567"/>
              <a:gd name="connsiteY21" fmla="*/ 401950 h 575955"/>
              <a:gd name="connsiteX22" fmla="*/ 565050 w 604567"/>
              <a:gd name="connsiteY22" fmla="*/ 474043 h 575955"/>
              <a:gd name="connsiteX23" fmla="*/ 535084 w 604567"/>
              <a:gd name="connsiteY23" fmla="*/ 546135 h 575955"/>
              <a:gd name="connsiteX24" fmla="*/ 462905 w 604567"/>
              <a:gd name="connsiteY24" fmla="*/ 575955 h 575955"/>
              <a:gd name="connsiteX25" fmla="*/ 390725 w 604567"/>
              <a:gd name="connsiteY25" fmla="*/ 546135 h 575955"/>
              <a:gd name="connsiteX26" fmla="*/ 367540 w 604567"/>
              <a:gd name="connsiteY26" fmla="*/ 437778 h 575955"/>
              <a:gd name="connsiteX27" fmla="*/ 368196 w 604567"/>
              <a:gd name="connsiteY27" fmla="*/ 436358 h 575955"/>
              <a:gd name="connsiteX28" fmla="*/ 369180 w 604567"/>
              <a:gd name="connsiteY28" fmla="*/ 434064 h 575955"/>
              <a:gd name="connsiteX29" fmla="*/ 369836 w 604567"/>
              <a:gd name="connsiteY29" fmla="*/ 432535 h 575955"/>
              <a:gd name="connsiteX30" fmla="*/ 390725 w 604567"/>
              <a:gd name="connsiteY30" fmla="*/ 401950 h 575955"/>
              <a:gd name="connsiteX31" fmla="*/ 462905 w 604567"/>
              <a:gd name="connsiteY31" fmla="*/ 372021 h 575955"/>
              <a:gd name="connsiteX32" fmla="*/ 351799 w 604567"/>
              <a:gd name="connsiteY32" fmla="*/ 312323 h 575955"/>
              <a:gd name="connsiteX33" fmla="*/ 407125 w 604567"/>
              <a:gd name="connsiteY33" fmla="*/ 367564 h 575955"/>
              <a:gd name="connsiteX34" fmla="*/ 381102 w 604567"/>
              <a:gd name="connsiteY34" fmla="*/ 387215 h 575955"/>
              <a:gd name="connsiteX35" fmla="*/ 358141 w 604567"/>
              <a:gd name="connsiteY35" fmla="*/ 420076 h 575955"/>
              <a:gd name="connsiteX36" fmla="*/ 301065 w 604567"/>
              <a:gd name="connsiteY36" fmla="*/ 363088 h 575955"/>
              <a:gd name="connsiteX37" fmla="*/ 206657 w 604567"/>
              <a:gd name="connsiteY37" fmla="*/ 167381 h 575955"/>
              <a:gd name="connsiteX38" fmla="*/ 289774 w 604567"/>
              <a:gd name="connsiteY38" fmla="*/ 250367 h 575955"/>
              <a:gd name="connsiteX39" fmla="*/ 239029 w 604567"/>
              <a:gd name="connsiteY39" fmla="*/ 301032 h 575955"/>
              <a:gd name="connsiteX40" fmla="*/ 155912 w 604567"/>
              <a:gd name="connsiteY40" fmla="*/ 218155 h 575955"/>
              <a:gd name="connsiteX41" fmla="*/ 157771 w 604567"/>
              <a:gd name="connsiteY41" fmla="*/ 217173 h 575955"/>
              <a:gd name="connsiteX42" fmla="*/ 160943 w 604567"/>
              <a:gd name="connsiteY42" fmla="*/ 215425 h 575955"/>
              <a:gd name="connsiteX43" fmla="*/ 166630 w 604567"/>
              <a:gd name="connsiteY43" fmla="*/ 211931 h 575955"/>
              <a:gd name="connsiteX44" fmla="*/ 169801 w 604567"/>
              <a:gd name="connsiteY44" fmla="*/ 209857 h 575955"/>
              <a:gd name="connsiteX45" fmla="*/ 175379 w 604567"/>
              <a:gd name="connsiteY45" fmla="*/ 205707 h 575955"/>
              <a:gd name="connsiteX46" fmla="*/ 177894 w 604567"/>
              <a:gd name="connsiteY46" fmla="*/ 203633 h 575955"/>
              <a:gd name="connsiteX47" fmla="*/ 185331 w 604567"/>
              <a:gd name="connsiteY47" fmla="*/ 196863 h 575955"/>
              <a:gd name="connsiteX48" fmla="*/ 192549 w 604567"/>
              <a:gd name="connsiteY48" fmla="*/ 188892 h 575955"/>
              <a:gd name="connsiteX49" fmla="*/ 194518 w 604567"/>
              <a:gd name="connsiteY49" fmla="*/ 186380 h 575955"/>
              <a:gd name="connsiteX50" fmla="*/ 199220 w 604567"/>
              <a:gd name="connsiteY50" fmla="*/ 179938 h 575955"/>
              <a:gd name="connsiteX51" fmla="*/ 201079 w 604567"/>
              <a:gd name="connsiteY51" fmla="*/ 177208 h 575955"/>
              <a:gd name="connsiteX52" fmla="*/ 206001 w 604567"/>
              <a:gd name="connsiteY52" fmla="*/ 168691 h 575955"/>
              <a:gd name="connsiteX53" fmla="*/ 206548 w 604567"/>
              <a:gd name="connsiteY53" fmla="*/ 167709 h 575955"/>
              <a:gd name="connsiteX54" fmla="*/ 206657 w 604567"/>
              <a:gd name="connsiteY54" fmla="*/ 167381 h 575955"/>
              <a:gd name="connsiteX55" fmla="*/ 431761 w 604567"/>
              <a:gd name="connsiteY55" fmla="*/ 130828 h 575955"/>
              <a:gd name="connsiteX56" fmla="*/ 451448 w 604567"/>
              <a:gd name="connsiteY56" fmla="*/ 150485 h 575955"/>
              <a:gd name="connsiteX57" fmla="*/ 470916 w 604567"/>
              <a:gd name="connsiteY57" fmla="*/ 169924 h 575955"/>
              <a:gd name="connsiteX58" fmla="*/ 147175 w 604567"/>
              <a:gd name="connsiteY58" fmla="*/ 494045 h 575955"/>
              <a:gd name="connsiteX59" fmla="*/ 146847 w 604567"/>
              <a:gd name="connsiteY59" fmla="*/ 494373 h 575955"/>
              <a:gd name="connsiteX60" fmla="*/ 144222 w 604567"/>
              <a:gd name="connsiteY60" fmla="*/ 496994 h 575955"/>
              <a:gd name="connsiteX61" fmla="*/ 142581 w 604567"/>
              <a:gd name="connsiteY61" fmla="*/ 497868 h 575955"/>
              <a:gd name="connsiteX62" fmla="*/ 107363 w 604567"/>
              <a:gd name="connsiteY62" fmla="*/ 494264 h 575955"/>
              <a:gd name="connsiteX63" fmla="*/ 103645 w 604567"/>
              <a:gd name="connsiteY63" fmla="*/ 459209 h 575955"/>
              <a:gd name="connsiteX64" fmla="*/ 104520 w 604567"/>
              <a:gd name="connsiteY64" fmla="*/ 457571 h 575955"/>
              <a:gd name="connsiteX65" fmla="*/ 242219 w 604567"/>
              <a:gd name="connsiteY65" fmla="*/ 319972 h 575955"/>
              <a:gd name="connsiteX66" fmla="*/ 245063 w 604567"/>
              <a:gd name="connsiteY66" fmla="*/ 318225 h 575955"/>
              <a:gd name="connsiteX67" fmla="*/ 306858 w 604567"/>
              <a:gd name="connsiteY67" fmla="*/ 256414 h 575955"/>
              <a:gd name="connsiteX68" fmla="*/ 308608 w 604567"/>
              <a:gd name="connsiteY68" fmla="*/ 253684 h 575955"/>
              <a:gd name="connsiteX69" fmla="*/ 102108 w 604567"/>
              <a:gd name="connsiteY69" fmla="*/ 11784 h 575955"/>
              <a:gd name="connsiteX70" fmla="*/ 174277 w 604567"/>
              <a:gd name="connsiteY70" fmla="*/ 41599 h 575955"/>
              <a:gd name="connsiteX71" fmla="*/ 198224 w 604567"/>
              <a:gd name="connsiteY71" fmla="*/ 147646 h 575955"/>
              <a:gd name="connsiteX72" fmla="*/ 197568 w 604567"/>
              <a:gd name="connsiteY72" fmla="*/ 149175 h 575955"/>
              <a:gd name="connsiteX73" fmla="*/ 196802 w 604567"/>
              <a:gd name="connsiteY73" fmla="*/ 151032 h 575955"/>
              <a:gd name="connsiteX74" fmla="*/ 174277 w 604567"/>
              <a:gd name="connsiteY74" fmla="*/ 185871 h 575955"/>
              <a:gd name="connsiteX75" fmla="*/ 142785 w 604567"/>
              <a:gd name="connsiteY75" fmla="*/ 207168 h 575955"/>
              <a:gd name="connsiteX76" fmla="*/ 140926 w 604567"/>
              <a:gd name="connsiteY76" fmla="*/ 207932 h 575955"/>
              <a:gd name="connsiteX77" fmla="*/ 139505 w 604567"/>
              <a:gd name="connsiteY77" fmla="*/ 208478 h 575955"/>
              <a:gd name="connsiteX78" fmla="*/ 101890 w 604567"/>
              <a:gd name="connsiteY78" fmla="*/ 215577 h 575955"/>
              <a:gd name="connsiteX79" fmla="*/ 29940 w 604567"/>
              <a:gd name="connsiteY79" fmla="*/ 185762 h 575955"/>
              <a:gd name="connsiteX80" fmla="*/ 3697 w 604567"/>
              <a:gd name="connsiteY80" fmla="*/ 86595 h 575955"/>
              <a:gd name="connsiteX81" fmla="*/ 52903 w 604567"/>
              <a:gd name="connsiteY81" fmla="*/ 135851 h 575955"/>
              <a:gd name="connsiteX82" fmla="*/ 58917 w 604567"/>
              <a:gd name="connsiteY82" fmla="*/ 138035 h 575955"/>
              <a:gd name="connsiteX83" fmla="*/ 115995 w 604567"/>
              <a:gd name="connsiteY83" fmla="*/ 135086 h 575955"/>
              <a:gd name="connsiteX84" fmla="*/ 123431 w 604567"/>
              <a:gd name="connsiteY84" fmla="*/ 127660 h 575955"/>
              <a:gd name="connsiteX85" fmla="*/ 126493 w 604567"/>
              <a:gd name="connsiteY85" fmla="*/ 70650 h 575955"/>
              <a:gd name="connsiteX86" fmla="*/ 124196 w 604567"/>
              <a:gd name="connsiteY86" fmla="*/ 64643 h 575955"/>
              <a:gd name="connsiteX87" fmla="*/ 74881 w 604567"/>
              <a:gd name="connsiteY87" fmla="*/ 15388 h 575955"/>
              <a:gd name="connsiteX88" fmla="*/ 102108 w 604567"/>
              <a:gd name="connsiteY88" fmla="*/ 11784 h 575955"/>
              <a:gd name="connsiteX89" fmla="*/ 362839 w 604567"/>
              <a:gd name="connsiteY89" fmla="*/ 0 h 575955"/>
              <a:gd name="connsiteX90" fmla="*/ 381652 w 604567"/>
              <a:gd name="connsiteY90" fmla="*/ 3822 h 575955"/>
              <a:gd name="connsiteX91" fmla="*/ 525595 w 604567"/>
              <a:gd name="connsiteY91" fmla="*/ 125584 h 575955"/>
              <a:gd name="connsiteX92" fmla="*/ 604567 w 604567"/>
              <a:gd name="connsiteY92" fmla="*/ 321058 h 575955"/>
              <a:gd name="connsiteX93" fmla="*/ 600739 w 604567"/>
              <a:gd name="connsiteY93" fmla="*/ 322696 h 575955"/>
              <a:gd name="connsiteX94" fmla="*/ 488406 w 604567"/>
              <a:gd name="connsiteY94" fmla="*/ 165334 h 575955"/>
              <a:gd name="connsiteX95" fmla="*/ 487531 w 604567"/>
              <a:gd name="connsiteY95" fmla="*/ 164351 h 575955"/>
              <a:gd name="connsiteX96" fmla="*/ 437217 w 604567"/>
              <a:gd name="connsiteY96" fmla="*/ 114227 h 575955"/>
              <a:gd name="connsiteX97" fmla="*/ 435357 w 604567"/>
              <a:gd name="connsiteY97" fmla="*/ 112807 h 575955"/>
              <a:gd name="connsiteX98" fmla="*/ 361855 w 604567"/>
              <a:gd name="connsiteY98" fmla="*/ 74149 h 575955"/>
              <a:gd name="connsiteX99" fmla="*/ 346651 w 604567"/>
              <a:gd name="connsiteY99" fmla="*/ 52199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04567" h="575955">
                <a:moveTo>
                  <a:pt x="474392" y="431437"/>
                </a:moveTo>
                <a:lnTo>
                  <a:pt x="505564" y="462558"/>
                </a:lnTo>
                <a:lnTo>
                  <a:pt x="494189" y="505144"/>
                </a:lnTo>
                <a:lnTo>
                  <a:pt x="451532" y="516609"/>
                </a:lnTo>
                <a:lnTo>
                  <a:pt x="420250" y="485379"/>
                </a:lnTo>
                <a:lnTo>
                  <a:pt x="431735" y="442793"/>
                </a:lnTo>
                <a:close/>
                <a:moveTo>
                  <a:pt x="474716" y="415167"/>
                </a:moveTo>
                <a:lnTo>
                  <a:pt x="423315" y="428930"/>
                </a:lnTo>
                <a:cubicBezTo>
                  <a:pt x="420581" y="429586"/>
                  <a:pt x="418503" y="431770"/>
                  <a:pt x="417737" y="434392"/>
                </a:cubicBezTo>
                <a:lnTo>
                  <a:pt x="403958" y="485730"/>
                </a:lnTo>
                <a:cubicBezTo>
                  <a:pt x="403301" y="488461"/>
                  <a:pt x="404067" y="491301"/>
                  <a:pt x="406036" y="493267"/>
                </a:cubicBezTo>
                <a:lnTo>
                  <a:pt x="443657" y="530843"/>
                </a:lnTo>
                <a:cubicBezTo>
                  <a:pt x="445078" y="532372"/>
                  <a:pt x="447156" y="533136"/>
                  <a:pt x="449125" y="533136"/>
                </a:cubicBezTo>
                <a:cubicBezTo>
                  <a:pt x="449890" y="533136"/>
                  <a:pt x="450546" y="533136"/>
                  <a:pt x="451203" y="532918"/>
                </a:cubicBezTo>
                <a:lnTo>
                  <a:pt x="502603" y="519155"/>
                </a:lnTo>
                <a:cubicBezTo>
                  <a:pt x="505338" y="518390"/>
                  <a:pt x="507415" y="516315"/>
                  <a:pt x="508072" y="513584"/>
                </a:cubicBezTo>
                <a:lnTo>
                  <a:pt x="521851" y="462246"/>
                </a:lnTo>
                <a:cubicBezTo>
                  <a:pt x="522617" y="459624"/>
                  <a:pt x="521851" y="456675"/>
                  <a:pt x="519883" y="454709"/>
                </a:cubicBezTo>
                <a:lnTo>
                  <a:pt x="482262" y="417133"/>
                </a:lnTo>
                <a:cubicBezTo>
                  <a:pt x="480293" y="415167"/>
                  <a:pt x="477341" y="414403"/>
                  <a:pt x="474716" y="415167"/>
                </a:cubicBezTo>
                <a:close/>
                <a:moveTo>
                  <a:pt x="462905" y="372021"/>
                </a:moveTo>
                <a:cubicBezTo>
                  <a:pt x="490245" y="372021"/>
                  <a:pt x="515836" y="382616"/>
                  <a:pt x="535084" y="401950"/>
                </a:cubicBezTo>
                <a:cubicBezTo>
                  <a:pt x="554442" y="421175"/>
                  <a:pt x="565050" y="446844"/>
                  <a:pt x="565050" y="474043"/>
                </a:cubicBezTo>
                <a:cubicBezTo>
                  <a:pt x="565050" y="501241"/>
                  <a:pt x="554442" y="526910"/>
                  <a:pt x="535084" y="546135"/>
                </a:cubicBezTo>
                <a:cubicBezTo>
                  <a:pt x="515836" y="565360"/>
                  <a:pt x="490245" y="575955"/>
                  <a:pt x="462905" y="575955"/>
                </a:cubicBezTo>
                <a:cubicBezTo>
                  <a:pt x="435673" y="575955"/>
                  <a:pt x="410082" y="565360"/>
                  <a:pt x="390725" y="546135"/>
                </a:cubicBezTo>
                <a:cubicBezTo>
                  <a:pt x="362290" y="517735"/>
                  <a:pt x="353213" y="475353"/>
                  <a:pt x="367540" y="437778"/>
                </a:cubicBezTo>
                <a:cubicBezTo>
                  <a:pt x="367758" y="437341"/>
                  <a:pt x="367977" y="436904"/>
                  <a:pt x="368196" y="436358"/>
                </a:cubicBezTo>
                <a:cubicBezTo>
                  <a:pt x="368415" y="435593"/>
                  <a:pt x="368852" y="434829"/>
                  <a:pt x="369180" y="434064"/>
                </a:cubicBezTo>
                <a:lnTo>
                  <a:pt x="369836" y="432535"/>
                </a:lnTo>
                <a:cubicBezTo>
                  <a:pt x="374976" y="420956"/>
                  <a:pt x="381976" y="410689"/>
                  <a:pt x="390725" y="401950"/>
                </a:cubicBezTo>
                <a:cubicBezTo>
                  <a:pt x="410082" y="382616"/>
                  <a:pt x="435673" y="372021"/>
                  <a:pt x="462905" y="372021"/>
                </a:cubicBezTo>
                <a:close/>
                <a:moveTo>
                  <a:pt x="351799" y="312323"/>
                </a:moveTo>
                <a:lnTo>
                  <a:pt x="407125" y="367564"/>
                </a:lnTo>
                <a:cubicBezTo>
                  <a:pt x="397503" y="372914"/>
                  <a:pt x="388756" y="379464"/>
                  <a:pt x="381102" y="387215"/>
                </a:cubicBezTo>
                <a:cubicBezTo>
                  <a:pt x="371589" y="396604"/>
                  <a:pt x="363826" y="407740"/>
                  <a:pt x="358141" y="420076"/>
                </a:cubicBezTo>
                <a:lnTo>
                  <a:pt x="301065" y="363088"/>
                </a:lnTo>
                <a:close/>
                <a:moveTo>
                  <a:pt x="206657" y="167381"/>
                </a:moveTo>
                <a:lnTo>
                  <a:pt x="289774" y="250367"/>
                </a:lnTo>
                <a:lnTo>
                  <a:pt x="239029" y="301032"/>
                </a:lnTo>
                <a:lnTo>
                  <a:pt x="155912" y="218155"/>
                </a:lnTo>
                <a:cubicBezTo>
                  <a:pt x="156568" y="217828"/>
                  <a:pt x="157115" y="217500"/>
                  <a:pt x="157771" y="217173"/>
                </a:cubicBezTo>
                <a:cubicBezTo>
                  <a:pt x="158865" y="216627"/>
                  <a:pt x="159958" y="215971"/>
                  <a:pt x="160943" y="215425"/>
                </a:cubicBezTo>
                <a:cubicBezTo>
                  <a:pt x="162911" y="214224"/>
                  <a:pt x="164771" y="213132"/>
                  <a:pt x="166630" y="211931"/>
                </a:cubicBezTo>
                <a:cubicBezTo>
                  <a:pt x="167723" y="211276"/>
                  <a:pt x="168708" y="210512"/>
                  <a:pt x="169801" y="209857"/>
                </a:cubicBezTo>
                <a:cubicBezTo>
                  <a:pt x="171660" y="208546"/>
                  <a:pt x="173520" y="207127"/>
                  <a:pt x="175379" y="205707"/>
                </a:cubicBezTo>
                <a:cubicBezTo>
                  <a:pt x="176144" y="204943"/>
                  <a:pt x="177019" y="204397"/>
                  <a:pt x="177894" y="203633"/>
                </a:cubicBezTo>
                <a:cubicBezTo>
                  <a:pt x="180410" y="201449"/>
                  <a:pt x="182925" y="199265"/>
                  <a:pt x="185331" y="196863"/>
                </a:cubicBezTo>
                <a:cubicBezTo>
                  <a:pt x="187956" y="194351"/>
                  <a:pt x="190252" y="191622"/>
                  <a:pt x="192549" y="188892"/>
                </a:cubicBezTo>
                <a:cubicBezTo>
                  <a:pt x="193315" y="188018"/>
                  <a:pt x="193861" y="187145"/>
                  <a:pt x="194518" y="186380"/>
                </a:cubicBezTo>
                <a:cubicBezTo>
                  <a:pt x="196158" y="184306"/>
                  <a:pt x="197689" y="182122"/>
                  <a:pt x="199220" y="179938"/>
                </a:cubicBezTo>
                <a:cubicBezTo>
                  <a:pt x="199876" y="178955"/>
                  <a:pt x="200423" y="178082"/>
                  <a:pt x="201079" y="177208"/>
                </a:cubicBezTo>
                <a:cubicBezTo>
                  <a:pt x="202829" y="174478"/>
                  <a:pt x="204470" y="171639"/>
                  <a:pt x="206001" y="168691"/>
                </a:cubicBezTo>
                <a:cubicBezTo>
                  <a:pt x="206110" y="168364"/>
                  <a:pt x="206329" y="168036"/>
                  <a:pt x="206548" y="167709"/>
                </a:cubicBezTo>
                <a:cubicBezTo>
                  <a:pt x="206548" y="167599"/>
                  <a:pt x="206657" y="167490"/>
                  <a:pt x="206657" y="167381"/>
                </a:cubicBezTo>
                <a:close/>
                <a:moveTo>
                  <a:pt x="431761" y="130828"/>
                </a:moveTo>
                <a:lnTo>
                  <a:pt x="451448" y="150485"/>
                </a:lnTo>
                <a:lnTo>
                  <a:pt x="470916" y="169924"/>
                </a:lnTo>
                <a:cubicBezTo>
                  <a:pt x="335185" y="305884"/>
                  <a:pt x="151003" y="490332"/>
                  <a:pt x="147175" y="494045"/>
                </a:cubicBezTo>
                <a:cubicBezTo>
                  <a:pt x="147065" y="494155"/>
                  <a:pt x="146956" y="494264"/>
                  <a:pt x="146847" y="494373"/>
                </a:cubicBezTo>
                <a:lnTo>
                  <a:pt x="144222" y="496994"/>
                </a:lnTo>
                <a:cubicBezTo>
                  <a:pt x="143675" y="497212"/>
                  <a:pt x="143128" y="497540"/>
                  <a:pt x="142581" y="497868"/>
                </a:cubicBezTo>
                <a:cubicBezTo>
                  <a:pt x="131753" y="504966"/>
                  <a:pt x="116550" y="503437"/>
                  <a:pt x="107363" y="494264"/>
                </a:cubicBezTo>
                <a:cubicBezTo>
                  <a:pt x="97957" y="484872"/>
                  <a:pt x="96426" y="470129"/>
                  <a:pt x="103645" y="459209"/>
                </a:cubicBezTo>
                <a:cubicBezTo>
                  <a:pt x="103973" y="458663"/>
                  <a:pt x="104301" y="458117"/>
                  <a:pt x="104520" y="457571"/>
                </a:cubicBezTo>
                <a:lnTo>
                  <a:pt x="242219" y="319972"/>
                </a:lnTo>
                <a:cubicBezTo>
                  <a:pt x="243313" y="319535"/>
                  <a:pt x="244188" y="318989"/>
                  <a:pt x="245063" y="318225"/>
                </a:cubicBezTo>
                <a:lnTo>
                  <a:pt x="306858" y="256414"/>
                </a:lnTo>
                <a:cubicBezTo>
                  <a:pt x="307733" y="255650"/>
                  <a:pt x="308280" y="254667"/>
                  <a:pt x="308608" y="253684"/>
                </a:cubicBezTo>
                <a:close/>
                <a:moveTo>
                  <a:pt x="102108" y="11784"/>
                </a:moveTo>
                <a:cubicBezTo>
                  <a:pt x="129336" y="11784"/>
                  <a:pt x="155032" y="22378"/>
                  <a:pt x="174277" y="41599"/>
                </a:cubicBezTo>
                <a:cubicBezTo>
                  <a:pt x="201832" y="69121"/>
                  <a:pt x="211236" y="110841"/>
                  <a:pt x="198224" y="147646"/>
                </a:cubicBezTo>
                <a:cubicBezTo>
                  <a:pt x="198114" y="148192"/>
                  <a:pt x="197786" y="148629"/>
                  <a:pt x="197568" y="149175"/>
                </a:cubicBezTo>
                <a:cubicBezTo>
                  <a:pt x="197349" y="149830"/>
                  <a:pt x="197130" y="150376"/>
                  <a:pt x="196802" y="151032"/>
                </a:cubicBezTo>
                <a:cubicBezTo>
                  <a:pt x="191663" y="164356"/>
                  <a:pt x="184009" y="176151"/>
                  <a:pt x="174277" y="185871"/>
                </a:cubicBezTo>
                <a:cubicBezTo>
                  <a:pt x="165311" y="194826"/>
                  <a:pt x="154704" y="201925"/>
                  <a:pt x="142785" y="207168"/>
                </a:cubicBezTo>
                <a:cubicBezTo>
                  <a:pt x="142129" y="207386"/>
                  <a:pt x="141473" y="207714"/>
                  <a:pt x="140926" y="207932"/>
                </a:cubicBezTo>
                <a:lnTo>
                  <a:pt x="139505" y="208478"/>
                </a:lnTo>
                <a:cubicBezTo>
                  <a:pt x="127477" y="213174"/>
                  <a:pt x="114793" y="215577"/>
                  <a:pt x="101890" y="215577"/>
                </a:cubicBezTo>
                <a:cubicBezTo>
                  <a:pt x="74663" y="215577"/>
                  <a:pt x="49076" y="204983"/>
                  <a:pt x="29940" y="185762"/>
                </a:cubicBezTo>
                <a:cubicBezTo>
                  <a:pt x="3697" y="159550"/>
                  <a:pt x="-6035" y="121762"/>
                  <a:pt x="3697" y="86595"/>
                </a:cubicBezTo>
                <a:lnTo>
                  <a:pt x="52903" y="135851"/>
                </a:lnTo>
                <a:cubicBezTo>
                  <a:pt x="54543" y="137380"/>
                  <a:pt x="56620" y="138254"/>
                  <a:pt x="58917" y="138035"/>
                </a:cubicBezTo>
                <a:lnTo>
                  <a:pt x="115995" y="135086"/>
                </a:lnTo>
                <a:cubicBezTo>
                  <a:pt x="120041" y="134868"/>
                  <a:pt x="123212" y="131592"/>
                  <a:pt x="123431" y="127660"/>
                </a:cubicBezTo>
                <a:lnTo>
                  <a:pt x="126493" y="70650"/>
                </a:lnTo>
                <a:cubicBezTo>
                  <a:pt x="126602" y="68357"/>
                  <a:pt x="125727" y="66172"/>
                  <a:pt x="124196" y="64643"/>
                </a:cubicBezTo>
                <a:lnTo>
                  <a:pt x="74881" y="15388"/>
                </a:lnTo>
                <a:cubicBezTo>
                  <a:pt x="83738" y="12985"/>
                  <a:pt x="92814" y="11784"/>
                  <a:pt x="102108" y="11784"/>
                </a:cubicBezTo>
                <a:close/>
                <a:moveTo>
                  <a:pt x="362839" y="0"/>
                </a:moveTo>
                <a:lnTo>
                  <a:pt x="381652" y="3822"/>
                </a:lnTo>
                <a:lnTo>
                  <a:pt x="525595" y="125584"/>
                </a:lnTo>
                <a:lnTo>
                  <a:pt x="604567" y="321058"/>
                </a:lnTo>
                <a:lnTo>
                  <a:pt x="600739" y="322696"/>
                </a:lnTo>
                <a:lnTo>
                  <a:pt x="488406" y="165334"/>
                </a:lnTo>
                <a:cubicBezTo>
                  <a:pt x="488078" y="165006"/>
                  <a:pt x="487859" y="164679"/>
                  <a:pt x="487531" y="164351"/>
                </a:cubicBezTo>
                <a:lnTo>
                  <a:pt x="437217" y="114227"/>
                </a:lnTo>
                <a:cubicBezTo>
                  <a:pt x="436670" y="113681"/>
                  <a:pt x="436123" y="113135"/>
                  <a:pt x="435357" y="112807"/>
                </a:cubicBezTo>
                <a:lnTo>
                  <a:pt x="361855" y="74149"/>
                </a:lnTo>
                <a:lnTo>
                  <a:pt x="346651" y="52199"/>
                </a:lnTo>
                <a:close/>
              </a:path>
            </a:pathLst>
          </a:custGeom>
          <a:solidFill>
            <a:schemeClr val="bg1">
              <a:alpha val="37000"/>
            </a:schemeClr>
          </a:solidFill>
          <a:ln>
            <a:noFill/>
          </a:ln>
        </p:spPr>
        <p:txBody>
          <a:bodyPr/>
          <a:lstStyle/>
          <a:p>
            <a:endParaRPr lang="zh-CN" altLang="en-US"/>
          </a:p>
        </p:txBody>
      </p:sp>
      <p:sp>
        <p:nvSpPr>
          <p:cNvPr id="51" name="crowd-of-users_33887">
            <a:extLst>
              <a:ext uri="{FF2B5EF4-FFF2-40B4-BE49-F238E27FC236}">
                <a16:creationId xmlns:a16="http://schemas.microsoft.com/office/drawing/2014/main" id="{00928984-5277-498E-BB8A-DE5EBE29F42A}"/>
              </a:ext>
            </a:extLst>
          </p:cNvPr>
          <p:cNvSpPr>
            <a:spLocks noChangeAspect="1"/>
          </p:cNvSpPr>
          <p:nvPr/>
        </p:nvSpPr>
        <p:spPr bwMode="auto">
          <a:xfrm>
            <a:off x="8714580" y="4903910"/>
            <a:ext cx="251525" cy="192332"/>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chemeClr val="bg1">
              <a:alpha val="37000"/>
            </a:schemeClr>
          </a:solidFill>
          <a:ln>
            <a:noFill/>
          </a:ln>
        </p:spPr>
      </p:sp>
      <p:sp>
        <p:nvSpPr>
          <p:cNvPr id="52" name="organization_192280">
            <a:extLst>
              <a:ext uri="{FF2B5EF4-FFF2-40B4-BE49-F238E27FC236}">
                <a16:creationId xmlns:a16="http://schemas.microsoft.com/office/drawing/2014/main" id="{98772581-AB94-4AE7-B090-39EE3190AEC2}"/>
              </a:ext>
            </a:extLst>
          </p:cNvPr>
          <p:cNvSpPr>
            <a:spLocks noChangeAspect="1"/>
          </p:cNvSpPr>
          <p:nvPr/>
        </p:nvSpPr>
        <p:spPr bwMode="auto">
          <a:xfrm>
            <a:off x="9876146" y="6023691"/>
            <a:ext cx="206504" cy="189140"/>
          </a:xfrm>
          <a:custGeom>
            <a:avLst/>
            <a:gdLst>
              <a:gd name="T0" fmla="*/ 6399 w 7166"/>
              <a:gd name="T1" fmla="*/ 4001 h 6573"/>
              <a:gd name="T2" fmla="*/ 6390 w 7166"/>
              <a:gd name="T3" fmla="*/ 3997 h 6573"/>
              <a:gd name="T4" fmla="*/ 6401 w 7166"/>
              <a:gd name="T5" fmla="*/ 3756 h 6573"/>
              <a:gd name="T6" fmla="*/ 4778 w 7166"/>
              <a:gd name="T7" fmla="*/ 1205 h 6573"/>
              <a:gd name="T8" fmla="*/ 4779 w 7166"/>
              <a:gd name="T9" fmla="*/ 1195 h 6573"/>
              <a:gd name="T10" fmla="*/ 3583 w 7166"/>
              <a:gd name="T11" fmla="*/ 0 h 6573"/>
              <a:gd name="T12" fmla="*/ 2388 w 7166"/>
              <a:gd name="T13" fmla="*/ 1195 h 6573"/>
              <a:gd name="T14" fmla="*/ 2388 w 7166"/>
              <a:gd name="T15" fmla="*/ 1205 h 6573"/>
              <a:gd name="T16" fmla="*/ 766 w 7166"/>
              <a:gd name="T17" fmla="*/ 3756 h 6573"/>
              <a:gd name="T18" fmla="*/ 777 w 7166"/>
              <a:gd name="T19" fmla="*/ 3996 h 6573"/>
              <a:gd name="T20" fmla="*/ 768 w 7166"/>
              <a:gd name="T21" fmla="*/ 4001 h 6573"/>
              <a:gd name="T22" fmla="*/ 330 w 7166"/>
              <a:gd name="T23" fmla="*/ 5634 h 6573"/>
              <a:gd name="T24" fmla="*/ 1367 w 7166"/>
              <a:gd name="T25" fmla="*/ 6232 h 6573"/>
              <a:gd name="T26" fmla="*/ 1963 w 7166"/>
              <a:gd name="T27" fmla="*/ 6071 h 6573"/>
              <a:gd name="T28" fmla="*/ 1972 w 7166"/>
              <a:gd name="T29" fmla="*/ 6066 h 6573"/>
              <a:gd name="T30" fmla="*/ 3583 w 7166"/>
              <a:gd name="T31" fmla="*/ 6573 h 6573"/>
              <a:gd name="T32" fmla="*/ 5194 w 7166"/>
              <a:gd name="T33" fmla="*/ 6066 h 6573"/>
              <a:gd name="T34" fmla="*/ 5204 w 7166"/>
              <a:gd name="T35" fmla="*/ 6071 h 6573"/>
              <a:gd name="T36" fmla="*/ 5800 w 7166"/>
              <a:gd name="T37" fmla="*/ 6232 h 6573"/>
              <a:gd name="T38" fmla="*/ 6836 w 7166"/>
              <a:gd name="T39" fmla="*/ 5634 h 6573"/>
              <a:gd name="T40" fmla="*/ 6399 w 7166"/>
              <a:gd name="T41" fmla="*/ 4001 h 6573"/>
              <a:gd name="T42" fmla="*/ 3583 w 7166"/>
              <a:gd name="T43" fmla="*/ 512 h 6573"/>
              <a:gd name="T44" fmla="*/ 4266 w 7166"/>
              <a:gd name="T45" fmla="*/ 1195 h 6573"/>
              <a:gd name="T46" fmla="*/ 3583 w 7166"/>
              <a:gd name="T47" fmla="*/ 1878 h 6573"/>
              <a:gd name="T48" fmla="*/ 2900 w 7166"/>
              <a:gd name="T49" fmla="*/ 1195 h 6573"/>
              <a:gd name="T50" fmla="*/ 3583 w 7166"/>
              <a:gd name="T51" fmla="*/ 512 h 6573"/>
              <a:gd name="T52" fmla="*/ 2025 w 7166"/>
              <a:gd name="T53" fmla="*/ 5213 h 6573"/>
              <a:gd name="T54" fmla="*/ 1707 w 7166"/>
              <a:gd name="T55" fmla="*/ 5628 h 6573"/>
              <a:gd name="T56" fmla="*/ 1367 w 7166"/>
              <a:gd name="T57" fmla="*/ 5720 h 6573"/>
              <a:gd name="T58" fmla="*/ 774 w 7166"/>
              <a:gd name="T59" fmla="*/ 5378 h 6573"/>
              <a:gd name="T60" fmla="*/ 1024 w 7166"/>
              <a:gd name="T61" fmla="*/ 4445 h 6573"/>
              <a:gd name="T62" fmla="*/ 1364 w 7166"/>
              <a:gd name="T63" fmla="*/ 4353 h 6573"/>
              <a:gd name="T64" fmla="*/ 1364 w 7166"/>
              <a:gd name="T65" fmla="*/ 4353 h 6573"/>
              <a:gd name="T66" fmla="*/ 1957 w 7166"/>
              <a:gd name="T67" fmla="*/ 4695 h 6573"/>
              <a:gd name="T68" fmla="*/ 2025 w 7166"/>
              <a:gd name="T69" fmla="*/ 5213 h 6573"/>
              <a:gd name="T70" fmla="*/ 4811 w 7166"/>
              <a:gd name="T71" fmla="*/ 5706 h 6573"/>
              <a:gd name="T72" fmla="*/ 3583 w 7166"/>
              <a:gd name="T73" fmla="*/ 6061 h 6573"/>
              <a:gd name="T74" fmla="*/ 2356 w 7166"/>
              <a:gd name="T75" fmla="*/ 5706 h 6573"/>
              <a:gd name="T76" fmla="*/ 2400 w 7166"/>
              <a:gd name="T77" fmla="*/ 4439 h 6573"/>
              <a:gd name="T78" fmla="*/ 1364 w 7166"/>
              <a:gd name="T79" fmla="*/ 3841 h 6573"/>
              <a:gd name="T80" fmla="*/ 1364 w 7166"/>
              <a:gd name="T81" fmla="*/ 3841 h 6573"/>
              <a:gd name="T82" fmla="*/ 1280 w 7166"/>
              <a:gd name="T83" fmla="*/ 3844 h 6573"/>
              <a:gd name="T84" fmla="*/ 1278 w 7166"/>
              <a:gd name="T85" fmla="*/ 3756 h 6573"/>
              <a:gd name="T86" fmla="*/ 2508 w 7166"/>
              <a:gd name="T87" fmla="*/ 1717 h 6573"/>
              <a:gd name="T88" fmla="*/ 3583 w 7166"/>
              <a:gd name="T89" fmla="*/ 2390 h 6573"/>
              <a:gd name="T90" fmla="*/ 4658 w 7166"/>
              <a:gd name="T91" fmla="*/ 1717 h 6573"/>
              <a:gd name="T92" fmla="*/ 5888 w 7166"/>
              <a:gd name="T93" fmla="*/ 3756 h 6573"/>
              <a:gd name="T94" fmla="*/ 5886 w 7166"/>
              <a:gd name="T95" fmla="*/ 3844 h 6573"/>
              <a:gd name="T96" fmla="*/ 5803 w 7166"/>
              <a:gd name="T97" fmla="*/ 3841 h 6573"/>
              <a:gd name="T98" fmla="*/ 5802 w 7166"/>
              <a:gd name="T99" fmla="*/ 3841 h 6573"/>
              <a:gd name="T100" fmla="*/ 4766 w 7166"/>
              <a:gd name="T101" fmla="*/ 4439 h 6573"/>
              <a:gd name="T102" fmla="*/ 4811 w 7166"/>
              <a:gd name="T103" fmla="*/ 5706 h 6573"/>
              <a:gd name="T104" fmla="*/ 6393 w 7166"/>
              <a:gd name="T105" fmla="*/ 5378 h 6573"/>
              <a:gd name="T106" fmla="*/ 5800 w 7166"/>
              <a:gd name="T107" fmla="*/ 5720 h 6573"/>
              <a:gd name="T108" fmla="*/ 5460 w 7166"/>
              <a:gd name="T109" fmla="*/ 5628 h 6573"/>
              <a:gd name="T110" fmla="*/ 5210 w 7166"/>
              <a:gd name="T111" fmla="*/ 4695 h 6573"/>
              <a:gd name="T112" fmla="*/ 5802 w 7166"/>
              <a:gd name="T113" fmla="*/ 4353 h 6573"/>
              <a:gd name="T114" fmla="*/ 5803 w 7166"/>
              <a:gd name="T115" fmla="*/ 4353 h 6573"/>
              <a:gd name="T116" fmla="*/ 6143 w 7166"/>
              <a:gd name="T117" fmla="*/ 4445 h 6573"/>
              <a:gd name="T118" fmla="*/ 6393 w 7166"/>
              <a:gd name="T119" fmla="*/ 5378 h 6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66" h="6573">
                <a:moveTo>
                  <a:pt x="6399" y="4001"/>
                </a:moveTo>
                <a:cubicBezTo>
                  <a:pt x="6396" y="4000"/>
                  <a:pt x="6393" y="3998"/>
                  <a:pt x="6390" y="3997"/>
                </a:cubicBezTo>
                <a:cubicBezTo>
                  <a:pt x="6397" y="3917"/>
                  <a:pt x="6401" y="3837"/>
                  <a:pt x="6401" y="3756"/>
                </a:cubicBezTo>
                <a:cubicBezTo>
                  <a:pt x="6401" y="2629"/>
                  <a:pt x="5736" y="1655"/>
                  <a:pt x="4778" y="1205"/>
                </a:cubicBezTo>
                <a:cubicBezTo>
                  <a:pt x="4778" y="1202"/>
                  <a:pt x="4779" y="1198"/>
                  <a:pt x="4779" y="1195"/>
                </a:cubicBezTo>
                <a:cubicBezTo>
                  <a:pt x="4779" y="535"/>
                  <a:pt x="4243" y="0"/>
                  <a:pt x="3583" y="0"/>
                </a:cubicBezTo>
                <a:cubicBezTo>
                  <a:pt x="2923" y="0"/>
                  <a:pt x="2388" y="535"/>
                  <a:pt x="2388" y="1195"/>
                </a:cubicBezTo>
                <a:cubicBezTo>
                  <a:pt x="2388" y="1198"/>
                  <a:pt x="2388" y="1202"/>
                  <a:pt x="2388" y="1205"/>
                </a:cubicBezTo>
                <a:cubicBezTo>
                  <a:pt x="1431" y="1655"/>
                  <a:pt x="766" y="2629"/>
                  <a:pt x="766" y="3756"/>
                </a:cubicBezTo>
                <a:cubicBezTo>
                  <a:pt x="766" y="3837"/>
                  <a:pt x="770" y="3917"/>
                  <a:pt x="777" y="3996"/>
                </a:cubicBezTo>
                <a:cubicBezTo>
                  <a:pt x="774" y="3998"/>
                  <a:pt x="771" y="4000"/>
                  <a:pt x="768" y="4001"/>
                </a:cubicBezTo>
                <a:cubicBezTo>
                  <a:pt x="196" y="4331"/>
                  <a:pt x="0" y="5062"/>
                  <a:pt x="330" y="5634"/>
                </a:cubicBezTo>
                <a:cubicBezTo>
                  <a:pt x="552" y="6017"/>
                  <a:pt x="953" y="6232"/>
                  <a:pt x="1367" y="6232"/>
                </a:cubicBezTo>
                <a:cubicBezTo>
                  <a:pt x="1569" y="6232"/>
                  <a:pt x="1775" y="6180"/>
                  <a:pt x="1963" y="6071"/>
                </a:cubicBezTo>
                <a:cubicBezTo>
                  <a:pt x="1966" y="6070"/>
                  <a:pt x="1969" y="6068"/>
                  <a:pt x="1972" y="6066"/>
                </a:cubicBezTo>
                <a:cubicBezTo>
                  <a:pt x="2429" y="6385"/>
                  <a:pt x="2985" y="6573"/>
                  <a:pt x="3583" y="6573"/>
                </a:cubicBezTo>
                <a:cubicBezTo>
                  <a:pt x="4182" y="6573"/>
                  <a:pt x="4737" y="6385"/>
                  <a:pt x="5194" y="6066"/>
                </a:cubicBezTo>
                <a:cubicBezTo>
                  <a:pt x="5197" y="6068"/>
                  <a:pt x="5201" y="6070"/>
                  <a:pt x="5204" y="6071"/>
                </a:cubicBezTo>
                <a:cubicBezTo>
                  <a:pt x="5392" y="6180"/>
                  <a:pt x="5597" y="6232"/>
                  <a:pt x="5800" y="6232"/>
                </a:cubicBezTo>
                <a:cubicBezTo>
                  <a:pt x="6213" y="6232"/>
                  <a:pt x="6615" y="6017"/>
                  <a:pt x="6836" y="5634"/>
                </a:cubicBezTo>
                <a:cubicBezTo>
                  <a:pt x="7166" y="5062"/>
                  <a:pt x="6971" y="4331"/>
                  <a:pt x="6399" y="4001"/>
                </a:cubicBezTo>
                <a:close/>
                <a:moveTo>
                  <a:pt x="3583" y="512"/>
                </a:moveTo>
                <a:cubicBezTo>
                  <a:pt x="3960" y="512"/>
                  <a:pt x="4266" y="818"/>
                  <a:pt x="4266" y="1195"/>
                </a:cubicBezTo>
                <a:cubicBezTo>
                  <a:pt x="4266" y="1571"/>
                  <a:pt x="3960" y="1878"/>
                  <a:pt x="3583" y="1878"/>
                </a:cubicBezTo>
                <a:cubicBezTo>
                  <a:pt x="3207" y="1878"/>
                  <a:pt x="2900" y="1571"/>
                  <a:pt x="2900" y="1195"/>
                </a:cubicBezTo>
                <a:cubicBezTo>
                  <a:pt x="2900" y="818"/>
                  <a:pt x="3207" y="512"/>
                  <a:pt x="3583" y="512"/>
                </a:cubicBezTo>
                <a:close/>
                <a:moveTo>
                  <a:pt x="2025" y="5213"/>
                </a:moveTo>
                <a:cubicBezTo>
                  <a:pt x="1978" y="5389"/>
                  <a:pt x="1865" y="5537"/>
                  <a:pt x="1707" y="5628"/>
                </a:cubicBezTo>
                <a:cubicBezTo>
                  <a:pt x="1603" y="5688"/>
                  <a:pt x="1485" y="5720"/>
                  <a:pt x="1367" y="5720"/>
                </a:cubicBezTo>
                <a:cubicBezTo>
                  <a:pt x="1123" y="5720"/>
                  <a:pt x="896" y="5589"/>
                  <a:pt x="774" y="5378"/>
                </a:cubicBezTo>
                <a:cubicBezTo>
                  <a:pt x="586" y="5052"/>
                  <a:pt x="698" y="4633"/>
                  <a:pt x="1024" y="4445"/>
                </a:cubicBezTo>
                <a:cubicBezTo>
                  <a:pt x="1128" y="4385"/>
                  <a:pt x="1245" y="4353"/>
                  <a:pt x="1364" y="4353"/>
                </a:cubicBezTo>
                <a:lnTo>
                  <a:pt x="1364" y="4353"/>
                </a:lnTo>
                <a:cubicBezTo>
                  <a:pt x="1608" y="4353"/>
                  <a:pt x="1835" y="4484"/>
                  <a:pt x="1957" y="4695"/>
                </a:cubicBezTo>
                <a:cubicBezTo>
                  <a:pt x="2048" y="4853"/>
                  <a:pt x="2072" y="5037"/>
                  <a:pt x="2025" y="5213"/>
                </a:cubicBezTo>
                <a:close/>
                <a:moveTo>
                  <a:pt x="4811" y="5706"/>
                </a:moveTo>
                <a:cubicBezTo>
                  <a:pt x="4455" y="5931"/>
                  <a:pt x="4034" y="6061"/>
                  <a:pt x="3583" y="6061"/>
                </a:cubicBezTo>
                <a:cubicBezTo>
                  <a:pt x="3132" y="6061"/>
                  <a:pt x="2711" y="5931"/>
                  <a:pt x="2356" y="5706"/>
                </a:cubicBezTo>
                <a:cubicBezTo>
                  <a:pt x="2603" y="5339"/>
                  <a:pt x="2637" y="4848"/>
                  <a:pt x="2400" y="4439"/>
                </a:cubicBezTo>
                <a:cubicBezTo>
                  <a:pt x="2179" y="4055"/>
                  <a:pt x="1777" y="3841"/>
                  <a:pt x="1364" y="3841"/>
                </a:cubicBezTo>
                <a:lnTo>
                  <a:pt x="1364" y="3841"/>
                </a:lnTo>
                <a:cubicBezTo>
                  <a:pt x="1336" y="3841"/>
                  <a:pt x="1308" y="3842"/>
                  <a:pt x="1280" y="3844"/>
                </a:cubicBezTo>
                <a:cubicBezTo>
                  <a:pt x="1279" y="3815"/>
                  <a:pt x="1278" y="3785"/>
                  <a:pt x="1278" y="3756"/>
                </a:cubicBezTo>
                <a:cubicBezTo>
                  <a:pt x="1278" y="2873"/>
                  <a:pt x="1777" y="2104"/>
                  <a:pt x="2508" y="1717"/>
                </a:cubicBezTo>
                <a:cubicBezTo>
                  <a:pt x="2702" y="2116"/>
                  <a:pt x="3111" y="2390"/>
                  <a:pt x="3583" y="2390"/>
                </a:cubicBezTo>
                <a:cubicBezTo>
                  <a:pt x="4056" y="2390"/>
                  <a:pt x="4464" y="2116"/>
                  <a:pt x="4658" y="1717"/>
                </a:cubicBezTo>
                <a:cubicBezTo>
                  <a:pt x="5389" y="2104"/>
                  <a:pt x="5888" y="2873"/>
                  <a:pt x="5888" y="3756"/>
                </a:cubicBezTo>
                <a:cubicBezTo>
                  <a:pt x="5888" y="3785"/>
                  <a:pt x="5888" y="3815"/>
                  <a:pt x="5886" y="3844"/>
                </a:cubicBezTo>
                <a:cubicBezTo>
                  <a:pt x="5858" y="3842"/>
                  <a:pt x="5830" y="3841"/>
                  <a:pt x="5803" y="3841"/>
                </a:cubicBezTo>
                <a:lnTo>
                  <a:pt x="5802" y="3841"/>
                </a:lnTo>
                <a:cubicBezTo>
                  <a:pt x="5389" y="3841"/>
                  <a:pt x="4988" y="4055"/>
                  <a:pt x="4766" y="4439"/>
                </a:cubicBezTo>
                <a:cubicBezTo>
                  <a:pt x="4530" y="4848"/>
                  <a:pt x="4563" y="5339"/>
                  <a:pt x="4811" y="5706"/>
                </a:cubicBezTo>
                <a:close/>
                <a:moveTo>
                  <a:pt x="6393" y="5378"/>
                </a:moveTo>
                <a:cubicBezTo>
                  <a:pt x="6271" y="5589"/>
                  <a:pt x="6044" y="5720"/>
                  <a:pt x="5800" y="5720"/>
                </a:cubicBezTo>
                <a:cubicBezTo>
                  <a:pt x="5681" y="5720"/>
                  <a:pt x="5564" y="5688"/>
                  <a:pt x="5460" y="5628"/>
                </a:cubicBezTo>
                <a:cubicBezTo>
                  <a:pt x="5134" y="5440"/>
                  <a:pt x="5022" y="5021"/>
                  <a:pt x="5210" y="4695"/>
                </a:cubicBezTo>
                <a:cubicBezTo>
                  <a:pt x="5331" y="4484"/>
                  <a:pt x="5559" y="4353"/>
                  <a:pt x="5802" y="4353"/>
                </a:cubicBezTo>
                <a:lnTo>
                  <a:pt x="5803" y="4353"/>
                </a:lnTo>
                <a:cubicBezTo>
                  <a:pt x="5921" y="4353"/>
                  <a:pt x="6039" y="4385"/>
                  <a:pt x="6143" y="4445"/>
                </a:cubicBezTo>
                <a:cubicBezTo>
                  <a:pt x="6469" y="4633"/>
                  <a:pt x="6581" y="5052"/>
                  <a:pt x="6393" y="5378"/>
                </a:cubicBezTo>
                <a:close/>
              </a:path>
            </a:pathLst>
          </a:custGeom>
          <a:solidFill>
            <a:schemeClr val="bg1">
              <a:alpha val="37000"/>
            </a:schemeClr>
          </a:solidFill>
          <a:ln>
            <a:noFill/>
          </a:ln>
        </p:spPr>
      </p:sp>
      <p:sp>
        <p:nvSpPr>
          <p:cNvPr id="53" name="cloud-computing_15204">
            <a:extLst>
              <a:ext uri="{FF2B5EF4-FFF2-40B4-BE49-F238E27FC236}">
                <a16:creationId xmlns:a16="http://schemas.microsoft.com/office/drawing/2014/main" id="{84D4AEBA-5063-4360-B6E9-E7C36E8DEE8B}"/>
              </a:ext>
            </a:extLst>
          </p:cNvPr>
          <p:cNvSpPr>
            <a:spLocks noChangeAspect="1"/>
          </p:cNvSpPr>
          <p:nvPr/>
        </p:nvSpPr>
        <p:spPr bwMode="auto">
          <a:xfrm>
            <a:off x="6736510" y="5040543"/>
            <a:ext cx="276842" cy="182370"/>
          </a:xfrm>
          <a:custGeom>
            <a:avLst/>
            <a:gdLst>
              <a:gd name="T0" fmla="*/ 717 w 717"/>
              <a:gd name="T1" fmla="*/ 309 h 473"/>
              <a:gd name="T2" fmla="*/ 553 w 717"/>
              <a:gd name="T3" fmla="*/ 145 h 473"/>
              <a:gd name="T4" fmla="*/ 540 w 717"/>
              <a:gd name="T5" fmla="*/ 146 h 473"/>
              <a:gd name="T6" fmla="*/ 540 w 717"/>
              <a:gd name="T7" fmla="*/ 143 h 473"/>
              <a:gd name="T8" fmla="*/ 397 w 717"/>
              <a:gd name="T9" fmla="*/ 0 h 473"/>
              <a:gd name="T10" fmla="*/ 264 w 717"/>
              <a:gd name="T11" fmla="*/ 88 h 473"/>
              <a:gd name="T12" fmla="*/ 198 w 717"/>
              <a:gd name="T13" fmla="*/ 77 h 473"/>
              <a:gd name="T14" fmla="*/ 0 w 717"/>
              <a:gd name="T15" fmla="*/ 275 h 473"/>
              <a:gd name="T16" fmla="*/ 198 w 717"/>
              <a:gd name="T17" fmla="*/ 473 h 473"/>
              <a:gd name="T18" fmla="*/ 208 w 717"/>
              <a:gd name="T19" fmla="*/ 473 h 473"/>
              <a:gd name="T20" fmla="*/ 208 w 717"/>
              <a:gd name="T21" fmla="*/ 473 h 473"/>
              <a:gd name="T22" fmla="*/ 560 w 717"/>
              <a:gd name="T23" fmla="*/ 473 h 473"/>
              <a:gd name="T24" fmla="*/ 560 w 717"/>
              <a:gd name="T25" fmla="*/ 473 h 473"/>
              <a:gd name="T26" fmla="*/ 717 w 717"/>
              <a:gd name="T27" fmla="*/ 30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7" h="473">
                <a:moveTo>
                  <a:pt x="717" y="309"/>
                </a:moveTo>
                <a:cubicBezTo>
                  <a:pt x="717" y="219"/>
                  <a:pt x="644" y="145"/>
                  <a:pt x="553" y="145"/>
                </a:cubicBezTo>
                <a:cubicBezTo>
                  <a:pt x="548" y="145"/>
                  <a:pt x="544" y="146"/>
                  <a:pt x="540" y="146"/>
                </a:cubicBezTo>
                <a:cubicBezTo>
                  <a:pt x="540" y="145"/>
                  <a:pt x="540" y="144"/>
                  <a:pt x="540" y="143"/>
                </a:cubicBezTo>
                <a:cubicBezTo>
                  <a:pt x="540" y="64"/>
                  <a:pt x="476" y="0"/>
                  <a:pt x="397" y="0"/>
                </a:cubicBezTo>
                <a:cubicBezTo>
                  <a:pt x="337" y="0"/>
                  <a:pt x="286" y="36"/>
                  <a:pt x="264" y="88"/>
                </a:cubicBezTo>
                <a:cubicBezTo>
                  <a:pt x="244" y="81"/>
                  <a:pt x="221" y="77"/>
                  <a:pt x="198" y="77"/>
                </a:cubicBezTo>
                <a:cubicBezTo>
                  <a:pt x="89" y="77"/>
                  <a:pt x="0" y="165"/>
                  <a:pt x="0" y="275"/>
                </a:cubicBezTo>
                <a:cubicBezTo>
                  <a:pt x="0" y="384"/>
                  <a:pt x="89" y="473"/>
                  <a:pt x="198" y="473"/>
                </a:cubicBezTo>
                <a:cubicBezTo>
                  <a:pt x="202" y="473"/>
                  <a:pt x="205" y="473"/>
                  <a:pt x="208" y="473"/>
                </a:cubicBezTo>
                <a:lnTo>
                  <a:pt x="208" y="473"/>
                </a:lnTo>
                <a:lnTo>
                  <a:pt x="560" y="473"/>
                </a:lnTo>
                <a:lnTo>
                  <a:pt x="560" y="473"/>
                </a:lnTo>
                <a:cubicBezTo>
                  <a:pt x="647" y="469"/>
                  <a:pt x="717" y="397"/>
                  <a:pt x="717" y="309"/>
                </a:cubicBezTo>
                <a:close/>
              </a:path>
            </a:pathLst>
          </a:custGeom>
          <a:solidFill>
            <a:schemeClr val="bg1">
              <a:alpha val="37000"/>
            </a:schemeClr>
          </a:solidFill>
          <a:ln>
            <a:noFill/>
          </a:ln>
        </p:spPr>
      </p:sp>
      <p:pic>
        <p:nvPicPr>
          <p:cNvPr id="3" name="图片 2">
            <a:extLst>
              <a:ext uri="{FF2B5EF4-FFF2-40B4-BE49-F238E27FC236}">
                <a16:creationId xmlns:a16="http://schemas.microsoft.com/office/drawing/2014/main" id="{74309370-8E8D-43F1-A925-07B08D87910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663852" y="2025262"/>
            <a:ext cx="4864296" cy="1728000"/>
          </a:xfrm>
          <a:prstGeom prst="rect">
            <a:avLst/>
          </a:prstGeom>
        </p:spPr>
      </p:pic>
    </p:spTree>
    <p:extLst>
      <p:ext uri="{BB962C8B-B14F-4D97-AF65-F5344CB8AC3E}">
        <p14:creationId xmlns:p14="http://schemas.microsoft.com/office/powerpoint/2010/main" val="3678641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a:t>
            </a:r>
            <a:r>
              <a:rPr lang="en-US" altLang="zh-CN" sz="2400" b="1" dirty="0">
                <a:solidFill>
                  <a:srgbClr val="FF0000"/>
                </a:solidFill>
              </a:rPr>
              <a:t>  </a:t>
            </a:r>
            <a:r>
              <a:rPr lang="zh-CN" altLang="en-US" sz="2400" b="1" dirty="0">
                <a:solidFill>
                  <a:srgbClr val="FF0000"/>
                </a:solidFill>
              </a:rPr>
              <a:t>新收入准则</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TextBox 2"/>
          <p:cNvSpPr txBox="1"/>
          <p:nvPr/>
        </p:nvSpPr>
        <p:spPr>
          <a:xfrm>
            <a:off x="1563555" y="1502981"/>
            <a:ext cx="9247320" cy="3785652"/>
          </a:xfrm>
          <a:prstGeom prst="rect">
            <a:avLst/>
          </a:prstGeom>
          <a:noFill/>
        </p:spPr>
        <p:txBody>
          <a:bodyPr wrap="square" rtlCol="0">
            <a:spAutoFit/>
          </a:bodyPr>
          <a:lstStyle/>
          <a:p>
            <a:pPr>
              <a:lnSpc>
                <a:spcPct val="150000"/>
              </a:lnSpc>
            </a:pPr>
            <a:r>
              <a:rPr lang="zh-CN" altLang="en-US" sz="1600" b="1" dirty="0">
                <a:latin typeface="微软雅黑" panose="020B0503020204020204" pitchFamily="34" charset="-122"/>
                <a:ea typeface="微软雅黑" panose="020B0503020204020204" pitchFamily="34" charset="-122"/>
              </a:rPr>
              <a:t>第四条 </a:t>
            </a:r>
            <a:r>
              <a:rPr lang="zh-CN" altLang="en-US" sz="1600" dirty="0">
                <a:latin typeface="微软雅黑" panose="020B0503020204020204" pitchFamily="34" charset="-122"/>
                <a:ea typeface="微软雅黑" panose="020B0503020204020204" pitchFamily="34" charset="-122"/>
              </a:rPr>
              <a:t>企业应当在履行了合同中的履约义务，即在</a:t>
            </a:r>
            <a:r>
              <a:rPr lang="zh-CN" altLang="en-US" sz="1600" b="1" dirty="0">
                <a:solidFill>
                  <a:srgbClr val="FF0000"/>
                </a:solidFill>
                <a:latin typeface="微软雅黑" panose="020B0503020204020204" pitchFamily="34" charset="-122"/>
                <a:ea typeface="微软雅黑" panose="020B0503020204020204" pitchFamily="34" charset="-122"/>
              </a:rPr>
              <a:t>客户取得相关商品控制权时确认收入</a:t>
            </a:r>
            <a:r>
              <a:rPr lang="zh-CN" altLang="en-US" sz="1600" dirty="0">
                <a:latin typeface="微软雅黑" panose="020B0503020204020204" pitchFamily="34" charset="-122"/>
                <a:ea typeface="微软雅黑" panose="020B0503020204020204" pitchFamily="34" charset="-122"/>
              </a:rPr>
              <a:t>。</a:t>
            </a:r>
          </a:p>
          <a:p>
            <a:pPr>
              <a:lnSpc>
                <a:spcPct val="150000"/>
              </a:lnSpc>
            </a:pPr>
            <a:r>
              <a:rPr lang="zh-CN" altLang="en-US" sz="1600" dirty="0">
                <a:latin typeface="微软雅黑" panose="020B0503020204020204" pitchFamily="34" charset="-122"/>
                <a:ea typeface="微软雅黑" panose="020B0503020204020204" pitchFamily="34" charset="-122"/>
              </a:rPr>
              <a:t>取得相关商品控制权，是指能够主导该商品的使用并从中获得几乎全部的经济利益。</a:t>
            </a: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zh-CN" altLang="en-US" sz="1600" dirty="0">
              <a:latin typeface="微软雅黑" panose="020B0503020204020204" pitchFamily="34" charset="-122"/>
              <a:ea typeface="微软雅黑" panose="020B0503020204020204" pitchFamily="34" charset="-122"/>
            </a:endParaRPr>
          </a:p>
          <a:p>
            <a:pPr>
              <a:lnSpc>
                <a:spcPct val="150000"/>
              </a:lnSpc>
            </a:pPr>
            <a:r>
              <a:rPr lang="zh-CN" altLang="en-US" sz="1600" b="1" dirty="0">
                <a:latin typeface="微软雅黑" panose="020B0503020204020204" pitchFamily="34" charset="-122"/>
                <a:ea typeface="微软雅黑" panose="020B0503020204020204" pitchFamily="34" charset="-122"/>
              </a:rPr>
              <a:t>第五条 </a:t>
            </a:r>
            <a:r>
              <a:rPr lang="zh-CN" altLang="en-US" sz="1600" dirty="0">
                <a:latin typeface="微软雅黑" panose="020B0503020204020204" pitchFamily="34" charset="-122"/>
                <a:ea typeface="微软雅黑" panose="020B0503020204020204" pitchFamily="34" charset="-122"/>
              </a:rPr>
              <a:t>当企业与客户之间的合同同时满足下列条件时，企业应当在</a:t>
            </a:r>
            <a:r>
              <a:rPr lang="zh-CN" altLang="en-US" sz="1600" b="1" dirty="0">
                <a:solidFill>
                  <a:srgbClr val="FF0000"/>
                </a:solidFill>
                <a:latin typeface="微软雅黑" panose="020B0503020204020204" pitchFamily="34" charset="-122"/>
                <a:ea typeface="微软雅黑" panose="020B0503020204020204" pitchFamily="34" charset="-122"/>
              </a:rPr>
              <a:t>客户取得相关商品控制权时确认收入</a:t>
            </a:r>
            <a:r>
              <a:rPr lang="zh-CN" altLang="en-US" sz="1600" b="1" dirty="0">
                <a:latin typeface="微软雅黑" panose="020B0503020204020204" pitchFamily="34" charset="-122"/>
                <a:ea typeface="微软雅黑" panose="020B0503020204020204" pitchFamily="34" charset="-122"/>
              </a:rPr>
              <a:t>：</a:t>
            </a:r>
          </a:p>
          <a:p>
            <a:pPr>
              <a:lnSpc>
                <a:spcPct val="150000"/>
              </a:lnSpc>
            </a:pPr>
            <a:r>
              <a:rPr lang="zh-CN" altLang="en-US" sz="1600" dirty="0">
                <a:latin typeface="微软雅黑" panose="020B0503020204020204" pitchFamily="34" charset="-122"/>
                <a:ea typeface="微软雅黑" panose="020B0503020204020204" pitchFamily="34" charset="-122"/>
              </a:rPr>
              <a:t>（一）合同各方已批准该合同并承诺将履行各自义务；</a:t>
            </a:r>
          </a:p>
          <a:p>
            <a:pPr>
              <a:lnSpc>
                <a:spcPct val="150000"/>
              </a:lnSpc>
            </a:pPr>
            <a:r>
              <a:rPr lang="zh-CN" altLang="en-US" sz="1600" dirty="0">
                <a:latin typeface="微软雅黑" panose="020B0503020204020204" pitchFamily="34" charset="-122"/>
                <a:ea typeface="微软雅黑" panose="020B0503020204020204" pitchFamily="34" charset="-122"/>
              </a:rPr>
              <a:t>（二）该合同明确了合同各方与所转让商品或提供劳务（以下简称“转让商品”）相关的权利和义务；</a:t>
            </a:r>
          </a:p>
          <a:p>
            <a:pPr>
              <a:lnSpc>
                <a:spcPct val="150000"/>
              </a:lnSpc>
            </a:pPr>
            <a:r>
              <a:rPr lang="zh-CN" altLang="en-US" sz="1600" dirty="0">
                <a:latin typeface="微软雅黑" panose="020B0503020204020204" pitchFamily="34" charset="-122"/>
                <a:ea typeface="微软雅黑" panose="020B0503020204020204" pitchFamily="34" charset="-122"/>
              </a:rPr>
              <a:t>（三）该合同有明确的与所转让商品相关的支付条款；</a:t>
            </a:r>
          </a:p>
          <a:p>
            <a:pPr>
              <a:lnSpc>
                <a:spcPct val="150000"/>
              </a:lnSpc>
            </a:pPr>
            <a:r>
              <a:rPr lang="zh-CN" altLang="en-US" sz="1600" dirty="0">
                <a:latin typeface="微软雅黑" panose="020B0503020204020204" pitchFamily="34" charset="-122"/>
                <a:ea typeface="微软雅黑" panose="020B0503020204020204" pitchFamily="34" charset="-122"/>
              </a:rPr>
              <a:t>（四）该合同具有商业实质，即履行该合同将改变企业未来现金流量的风险、时间分布或金额；</a:t>
            </a:r>
          </a:p>
          <a:p>
            <a:pPr>
              <a:lnSpc>
                <a:spcPct val="150000"/>
              </a:lnSpc>
            </a:pPr>
            <a:r>
              <a:rPr lang="zh-CN" altLang="en-US" sz="1600" dirty="0">
                <a:latin typeface="微软雅黑" panose="020B0503020204020204" pitchFamily="34" charset="-122"/>
                <a:ea typeface="微软雅黑" panose="020B0503020204020204" pitchFamily="34" charset="-122"/>
              </a:rPr>
              <a:t>（五）企业因向客户转让商品而有权取得的对价很可能收回。</a:t>
            </a:r>
          </a:p>
        </p:txBody>
      </p:sp>
      <p:sp>
        <p:nvSpPr>
          <p:cNvPr id="6" name="矩形 5"/>
          <p:cNvSpPr/>
          <p:nvPr/>
        </p:nvSpPr>
        <p:spPr>
          <a:xfrm>
            <a:off x="6018195" y="5782700"/>
            <a:ext cx="6001964" cy="400110"/>
          </a:xfrm>
          <a:prstGeom prst="rect">
            <a:avLst/>
          </a:prstGeom>
        </p:spPr>
        <p:txBody>
          <a:bodyPr wrap="none">
            <a:spAutoFit/>
          </a:bodyPr>
          <a:lstStyle/>
          <a:p>
            <a:r>
              <a:rPr lang="en-US" altLang="zh-CN" sz="2000" b="1" dirty="0">
                <a:solidFill>
                  <a:srgbClr val="191919"/>
                </a:solidFill>
                <a:latin typeface="PingFang SC"/>
              </a:rPr>
              <a:t>----------</a:t>
            </a:r>
            <a:r>
              <a:rPr lang="zh-CN" altLang="en-US" sz="2000" b="1" dirty="0">
                <a:solidFill>
                  <a:srgbClr val="191919"/>
                </a:solidFill>
                <a:latin typeface="PingFang SC"/>
              </a:rPr>
              <a:t>摘自</a:t>
            </a:r>
            <a:r>
              <a:rPr lang="en-US" altLang="zh-CN" sz="2000" b="1" dirty="0">
                <a:solidFill>
                  <a:srgbClr val="191919"/>
                </a:solidFill>
                <a:latin typeface="PingFang SC"/>
              </a:rPr>
              <a:t>《</a:t>
            </a:r>
            <a:r>
              <a:rPr lang="zh-CN" altLang="en-US" sz="2000" b="1" dirty="0">
                <a:solidFill>
                  <a:srgbClr val="191919"/>
                </a:solidFill>
                <a:latin typeface="PingFang SC"/>
              </a:rPr>
              <a:t>企业会计准则第</a:t>
            </a:r>
            <a:r>
              <a:rPr lang="en-US" altLang="zh-CN" sz="2000" b="1" dirty="0">
                <a:solidFill>
                  <a:srgbClr val="191919"/>
                </a:solidFill>
                <a:latin typeface="PingFang SC"/>
              </a:rPr>
              <a:t>14</a:t>
            </a:r>
            <a:r>
              <a:rPr lang="zh-CN" altLang="en-US" sz="2000" b="1" dirty="0">
                <a:solidFill>
                  <a:srgbClr val="191919"/>
                </a:solidFill>
                <a:latin typeface="PingFang SC"/>
              </a:rPr>
              <a:t>号</a:t>
            </a:r>
            <a:r>
              <a:rPr lang="en-US" altLang="zh-CN" sz="2000" b="1" dirty="0">
                <a:solidFill>
                  <a:srgbClr val="191919"/>
                </a:solidFill>
                <a:latin typeface="PingFang SC"/>
              </a:rPr>
              <a:t>——</a:t>
            </a:r>
            <a:r>
              <a:rPr lang="zh-CN" altLang="en-US" sz="2000" b="1" dirty="0">
                <a:solidFill>
                  <a:srgbClr val="191919"/>
                </a:solidFill>
                <a:latin typeface="PingFang SC"/>
              </a:rPr>
              <a:t>收入</a:t>
            </a:r>
            <a:r>
              <a:rPr lang="en-US" altLang="zh-CN" sz="2000" b="1" dirty="0">
                <a:solidFill>
                  <a:srgbClr val="191919"/>
                </a:solidFill>
                <a:latin typeface="PingFang SC"/>
              </a:rPr>
              <a:t>》 </a:t>
            </a:r>
            <a:endParaRPr lang="en-US" altLang="zh-CN" sz="2000" b="1" i="0" dirty="0">
              <a:solidFill>
                <a:srgbClr val="191919"/>
              </a:solidFill>
              <a:effectLst/>
              <a:latin typeface="PingFang SC"/>
            </a:endParaRPr>
          </a:p>
        </p:txBody>
      </p:sp>
      <p:sp>
        <p:nvSpPr>
          <p:cNvPr id="10" name="矩形: 一个圆顶角，剪去另一个顶角 120">
            <a:extLst>
              <a:ext uri="{FF2B5EF4-FFF2-40B4-BE49-F238E27FC236}">
                <a16:creationId xmlns:a16="http://schemas.microsoft.com/office/drawing/2014/main" id="{FD026719-0592-40D8-977B-2D1F199F4125}"/>
              </a:ext>
            </a:extLst>
          </p:cNvPr>
          <p:cNvSpPr/>
          <p:nvPr/>
        </p:nvSpPr>
        <p:spPr>
          <a:xfrm flipH="1">
            <a:off x="1057665" y="1172678"/>
            <a:ext cx="9753210" cy="4291958"/>
          </a:xfrm>
          <a:prstGeom prst="snipRoundRect">
            <a:avLst>
              <a:gd name="adj1" fmla="val 17788"/>
              <a:gd name="adj2" fmla="val 16667"/>
            </a:avLst>
          </a:prstGeom>
          <a:noFill/>
          <a:ln w="6350" cap="flat" cmpd="sng" algn="ctr">
            <a:gradFill flip="none" rotWithShape="1">
              <a:gsLst>
                <a:gs pos="37036">
                  <a:srgbClr val="DF0317">
                    <a:alpha val="0"/>
                  </a:srgbClr>
                </a:gs>
                <a:gs pos="100000">
                  <a:srgbClr val="DF0317"/>
                </a:gs>
              </a:gsLst>
              <a:path path="circle">
                <a:fillToRect l="50000" t="50000" r="50000" b="50000"/>
              </a:path>
              <a:tileRect/>
            </a:gradFill>
            <a:prstDash val="solid"/>
            <a:miter lim="800000"/>
          </a:ln>
          <a:effectLst/>
        </p:spPr>
        <p:txBody>
          <a:bodyPr rtlCol="0" anchor="ctr"/>
          <a:lstStyle/>
          <a:p>
            <a:pPr algn="ctr" defTabSz="685800">
              <a:lnSpc>
                <a:spcPct val="150000"/>
              </a:lnSpc>
              <a:defRPr/>
            </a:pPr>
            <a:endParaRPr lang="zh-CN" altLang="en-US" sz="1400" kern="0" dirty="0">
              <a:solidFill>
                <a:prstClr val="white"/>
              </a:solidFill>
              <a:latin typeface="Arial"/>
              <a:ea typeface="Microsoft YaHei"/>
              <a:cs typeface="+mn-ea"/>
              <a:sym typeface="+mn-lt"/>
            </a:endParaRPr>
          </a:p>
        </p:txBody>
      </p:sp>
    </p:spTree>
    <p:extLst>
      <p:ext uri="{BB962C8B-B14F-4D97-AF65-F5344CB8AC3E}">
        <p14:creationId xmlns:p14="http://schemas.microsoft.com/office/powerpoint/2010/main" val="373817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相关术语</a:t>
            </a:r>
            <a:endParaRPr lang="zh-CN" altLang="en-US" sz="2400" dirty="0">
              <a:solidFill>
                <a:srgbClr val="FF0000"/>
              </a:solidFill>
              <a:latin typeface="微软雅黑" panose="020B0503020204020204" pitchFamily="34" charset="-122"/>
              <a:ea typeface="微软雅黑" panose="020B0503020204020204" pitchFamily="34" charset="-122"/>
            </a:endParaRPr>
          </a:p>
          <a:p>
            <a:pPr algn="l"/>
            <a:endParaRPr lang="zh-CN" altLang="en-US" sz="2400" dirty="0">
              <a:solidFill>
                <a:srgbClr val="FF0000"/>
              </a:solidFill>
              <a:latin typeface="微软雅黑" panose="020B0503020204020204" pitchFamily="34" charset="-122"/>
              <a:ea typeface="微软雅黑" panose="020B0503020204020204" pitchFamily="34" charset="-122"/>
            </a:endParaRPr>
          </a:p>
        </p:txBody>
      </p:sp>
      <p:sp>
        <p:nvSpPr>
          <p:cNvPr id="5" name="TextBox 2"/>
          <p:cNvSpPr txBox="1"/>
          <p:nvPr/>
        </p:nvSpPr>
        <p:spPr>
          <a:xfrm>
            <a:off x="1609320" y="1832218"/>
            <a:ext cx="8202192" cy="877163"/>
          </a:xfrm>
          <a:prstGeom prst="rect">
            <a:avLst/>
          </a:prstGeom>
          <a:noFill/>
        </p:spPr>
        <p:txBody>
          <a:bodyPr wrap="square" rtlCol="0">
            <a:spAutoFit/>
          </a:bodyPr>
          <a:lstStyle/>
          <a:p>
            <a:pPr>
              <a:lnSpc>
                <a:spcPct val="150000"/>
              </a:lnSpc>
            </a:pPr>
            <a:r>
              <a:rPr lang="zh-CN" altLang="en-US" sz="1600" b="1" noProof="1">
                <a:latin typeface="微软雅黑" pitchFamily="34" charset="-122"/>
                <a:ea typeface="微软雅黑" pitchFamily="34" charset="-122"/>
              </a:rPr>
              <a:t>业务应收：</a:t>
            </a:r>
            <a:r>
              <a:rPr lang="zh-CN" altLang="en-US" sz="1600" noProof="1">
                <a:latin typeface="微软雅黑" pitchFamily="34" charset="-122"/>
                <a:ea typeface="微软雅黑" pitchFamily="34" charset="-122"/>
              </a:rPr>
              <a:t>货物已经发出，但是还没开具销售发票，此部分收入</a:t>
            </a:r>
            <a:r>
              <a:rPr lang="en-US" altLang="zh-CN" sz="1600" noProof="1">
                <a:latin typeface="微软雅黑" pitchFamily="34" charset="-122"/>
                <a:ea typeface="微软雅黑" pitchFamily="34" charset="-122"/>
              </a:rPr>
              <a:t>ERP</a:t>
            </a:r>
            <a:r>
              <a:rPr lang="zh-CN" altLang="en-US" sz="1600" noProof="1">
                <a:latin typeface="微软雅黑" pitchFamily="34" charset="-122"/>
                <a:ea typeface="微软雅黑" pitchFamily="34" charset="-122"/>
              </a:rPr>
              <a:t>系统将其定义为业务应收，也就是企业常说的</a:t>
            </a:r>
            <a:r>
              <a:rPr lang="zh-CN" altLang="en-US" noProof="1">
                <a:latin typeface="微软雅黑" pitchFamily="34" charset="-122"/>
                <a:ea typeface="微软雅黑" pitchFamily="34" charset="-122"/>
              </a:rPr>
              <a:t>暂估应收</a:t>
            </a:r>
            <a:r>
              <a:rPr lang="zh-CN" altLang="en-US" sz="1600" noProof="1">
                <a:latin typeface="微软雅黑" pitchFamily="34" charset="-122"/>
                <a:ea typeface="微软雅黑" pitchFamily="34" charset="-122"/>
              </a:rPr>
              <a:t>。例如以发货单，出库单立应收账。</a:t>
            </a:r>
            <a:endParaRPr lang="en-US" altLang="zh-CN" sz="1600" noProof="1">
              <a:latin typeface="微软雅黑" pitchFamily="34" charset="-122"/>
              <a:ea typeface="微软雅黑" pitchFamily="34" charset="-122"/>
            </a:endParaRPr>
          </a:p>
        </p:txBody>
      </p:sp>
      <p:sp>
        <p:nvSpPr>
          <p:cNvPr id="6" name="TextBox 3"/>
          <p:cNvSpPr txBox="1"/>
          <p:nvPr/>
        </p:nvSpPr>
        <p:spPr>
          <a:xfrm>
            <a:off x="1609320" y="3189540"/>
            <a:ext cx="7935176" cy="877163"/>
          </a:xfrm>
          <a:prstGeom prst="rect">
            <a:avLst/>
          </a:prstGeom>
          <a:noFill/>
        </p:spPr>
        <p:txBody>
          <a:bodyPr wrap="square" rtlCol="0">
            <a:spAutoFit/>
          </a:bodyPr>
          <a:lstStyle/>
          <a:p>
            <a:pPr>
              <a:lnSpc>
                <a:spcPct val="150000"/>
              </a:lnSpc>
            </a:pPr>
            <a:r>
              <a:rPr lang="zh-CN" altLang="en-US" sz="1600" b="1" noProof="1">
                <a:latin typeface="微软雅黑" pitchFamily="34" charset="-122"/>
                <a:ea typeface="微软雅黑" pitchFamily="34" charset="-122"/>
              </a:rPr>
              <a:t>财务应收：</a:t>
            </a:r>
            <a:r>
              <a:rPr lang="zh-CN" altLang="en-US" sz="1600" noProof="1">
                <a:latin typeface="微软雅黑" pitchFamily="34" charset="-122"/>
                <a:ea typeface="微软雅黑" pitchFamily="34" charset="-122"/>
              </a:rPr>
              <a:t>货物已经发出，并且已经开具销售发票，在企业财务账上需要确认为应收账款。</a:t>
            </a:r>
            <a:r>
              <a:rPr lang="en-US" altLang="zh-CN" sz="1600" noProof="1">
                <a:latin typeface="微软雅黑" pitchFamily="34" charset="-122"/>
                <a:ea typeface="微软雅黑" pitchFamily="34" charset="-122"/>
              </a:rPr>
              <a:t>ERP</a:t>
            </a:r>
            <a:r>
              <a:rPr lang="zh-CN" altLang="en-US" sz="1600" noProof="1">
                <a:latin typeface="微软雅黑" pitchFamily="34" charset="-122"/>
                <a:ea typeface="微软雅黑" pitchFamily="34" charset="-122"/>
              </a:rPr>
              <a:t>系统里将在应收管理里</a:t>
            </a:r>
            <a:r>
              <a:rPr lang="zh-CN" altLang="en-US" noProof="1">
                <a:latin typeface="微软雅黑" pitchFamily="34" charset="-122"/>
                <a:ea typeface="微软雅黑" pitchFamily="34" charset="-122"/>
              </a:rPr>
              <a:t>已审核的销售发票</a:t>
            </a:r>
            <a:r>
              <a:rPr lang="zh-CN" altLang="en-US" sz="1600" noProof="1">
                <a:latin typeface="微软雅黑" pitchFamily="34" charset="-122"/>
                <a:ea typeface="微软雅黑" pitchFamily="34" charset="-122"/>
              </a:rPr>
              <a:t>定义为财务应收。</a:t>
            </a:r>
            <a:endParaRPr lang="en-US" altLang="zh-CN" sz="1600" noProof="1">
              <a:latin typeface="微软雅黑" pitchFamily="34" charset="-122"/>
              <a:ea typeface="微软雅黑" pitchFamily="34" charset="-122"/>
            </a:endParaRPr>
          </a:p>
        </p:txBody>
      </p:sp>
      <p:sp>
        <p:nvSpPr>
          <p:cNvPr id="7" name="矩形 6"/>
          <p:cNvSpPr/>
          <p:nvPr/>
        </p:nvSpPr>
        <p:spPr>
          <a:xfrm>
            <a:off x="1609320" y="4618300"/>
            <a:ext cx="7935176" cy="877163"/>
          </a:xfrm>
          <a:prstGeom prst="rect">
            <a:avLst/>
          </a:prstGeom>
        </p:spPr>
        <p:txBody>
          <a:bodyPr wrap="square">
            <a:spAutoFit/>
          </a:bodyPr>
          <a:lstStyle/>
          <a:p>
            <a:pPr>
              <a:lnSpc>
                <a:spcPct val="150000"/>
              </a:lnSpc>
            </a:pPr>
            <a:r>
              <a:rPr lang="zh-CN" altLang="en-US" sz="1600" b="1" noProof="1">
                <a:latin typeface="微软雅黑" pitchFamily="34" charset="-122"/>
                <a:ea typeface="微软雅黑" pitchFamily="34" charset="-122"/>
              </a:rPr>
              <a:t>业务应收单：</a:t>
            </a:r>
            <a:r>
              <a:rPr lang="zh-CN" altLang="en-US" sz="1600" noProof="1">
                <a:latin typeface="微软雅黑" pitchFamily="34" charset="-122"/>
                <a:ea typeface="微软雅黑" pitchFamily="34" charset="-122"/>
              </a:rPr>
              <a:t>发货单或者出库单批量确认业务应收时，按照勾选</a:t>
            </a:r>
            <a:r>
              <a:rPr lang="zh-CN" altLang="en-US" noProof="1">
                <a:latin typeface="微软雅黑" pitchFamily="34" charset="-122"/>
                <a:ea typeface="微软雅黑" pitchFamily="34" charset="-122"/>
              </a:rPr>
              <a:t>合并规则</a:t>
            </a:r>
            <a:r>
              <a:rPr lang="zh-CN" altLang="en-US" sz="1600" noProof="1">
                <a:latin typeface="微软雅黑" pitchFamily="34" charset="-122"/>
                <a:ea typeface="微软雅黑" pitchFamily="34" charset="-122"/>
              </a:rPr>
              <a:t>合并生成一条或多条业务应收记录，系统以业务应收单显示。</a:t>
            </a:r>
          </a:p>
        </p:txBody>
      </p:sp>
      <p:sp>
        <p:nvSpPr>
          <p:cNvPr id="8" name="Pentagon 25"/>
          <p:cNvSpPr/>
          <p:nvPr/>
        </p:nvSpPr>
        <p:spPr>
          <a:xfrm>
            <a:off x="1109254" y="1903656"/>
            <a:ext cx="456071" cy="273206"/>
          </a:xfrm>
          <a:prstGeom prst="homePlate">
            <a:avLst/>
          </a:prstGeom>
          <a:solidFill>
            <a:srgbClr val="E60012"/>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71" tIns="34286" rIns="68571" bIns="34286" anchor="ctr"/>
          <a:lstStyle/>
          <a:p>
            <a:pPr algn="ctr" eaLnBrk="1" hangingPunct="1">
              <a:lnSpc>
                <a:spcPct val="150000"/>
              </a:lnSpc>
              <a:defRPr/>
            </a:pPr>
            <a:r>
              <a:rPr lang="en-US"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Pentagon 33"/>
          <p:cNvSpPr/>
          <p:nvPr/>
        </p:nvSpPr>
        <p:spPr>
          <a:xfrm>
            <a:off x="1109254" y="3260978"/>
            <a:ext cx="456071" cy="273206"/>
          </a:xfrm>
          <a:prstGeom prst="homePlate">
            <a:avLst/>
          </a:prstGeom>
          <a:solidFill>
            <a:srgbClr val="FF616C"/>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71" tIns="34286" rIns="68571" bIns="34286" anchor="ctr"/>
          <a:lstStyle/>
          <a:p>
            <a:pPr algn="ctr" eaLnBrk="1" hangingPunct="1">
              <a:lnSpc>
                <a:spcPct val="150000"/>
              </a:lnSpc>
              <a:defRPr/>
            </a:pPr>
            <a:r>
              <a:rPr lang="en-US"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36"/>
          <p:cNvSpPr/>
          <p:nvPr/>
        </p:nvSpPr>
        <p:spPr>
          <a:xfrm>
            <a:off x="1109254" y="4689738"/>
            <a:ext cx="456071" cy="273206"/>
          </a:xfrm>
          <a:prstGeom prst="homePlate">
            <a:avLst/>
          </a:prstGeom>
          <a:solidFill>
            <a:srgbClr val="F39800"/>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71" tIns="34286" rIns="68571" bIns="34286" anchor="ctr"/>
          <a:lstStyle/>
          <a:p>
            <a:pPr algn="ctr" eaLnBrk="1" hangingPunct="1">
              <a:lnSpc>
                <a:spcPct val="150000"/>
              </a:lnSpc>
              <a:defRPr/>
            </a:pPr>
            <a:r>
              <a:rPr lang="en-US"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1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7459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4"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in)">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4"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ox(in)">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4"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ox(in)">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业务应收确认流程</a:t>
            </a:r>
            <a:endParaRPr lang="zh-CN" altLang="en-US" sz="2400" dirty="0">
              <a:solidFill>
                <a:srgbClr val="FF0000"/>
              </a:solidFill>
              <a:latin typeface="微软雅黑" panose="020B0503020204020204" pitchFamily="34" charset="-122"/>
              <a:ea typeface="微软雅黑" panose="020B0503020204020204" pitchFamily="34" charset="-122"/>
            </a:endParaRPr>
          </a:p>
        </p:txBody>
      </p:sp>
      <p:pic>
        <p:nvPicPr>
          <p:cNvPr id="71" name="文本框 23"/>
          <p:cNvPicPr>
            <a:picLocks noChangeArrowheads="1"/>
          </p:cNvPicPr>
          <p:nvPr/>
        </p:nvPicPr>
        <p:blipFill>
          <a:blip r:embed="rId2" cstate="print"/>
          <a:srcRect/>
          <a:stretch>
            <a:fillRect/>
          </a:stretch>
        </p:blipFill>
        <p:spPr bwMode="auto">
          <a:xfrm>
            <a:off x="1337001" y="1997545"/>
            <a:ext cx="1344215" cy="407194"/>
          </a:xfrm>
          <a:prstGeom prst="rect">
            <a:avLst/>
          </a:prstGeom>
          <a:noFill/>
          <a:ln w="9525" cmpd="sng">
            <a:noFill/>
            <a:miter lim="800000"/>
            <a:headEnd/>
            <a:tailEnd/>
          </a:ln>
        </p:spPr>
      </p:pic>
      <p:cxnSp>
        <p:nvCxnSpPr>
          <p:cNvPr id="72" name="直接连接符 25"/>
          <p:cNvCxnSpPr>
            <a:cxnSpLocks noChangeShapeType="1"/>
          </p:cNvCxnSpPr>
          <p:nvPr/>
        </p:nvCxnSpPr>
        <p:spPr bwMode="auto">
          <a:xfrm>
            <a:off x="1451300" y="2001116"/>
            <a:ext cx="1104900" cy="0"/>
          </a:xfrm>
          <a:prstGeom prst="line">
            <a:avLst/>
          </a:prstGeom>
          <a:noFill/>
          <a:ln w="6350" cmpd="sng">
            <a:solidFill>
              <a:schemeClr val="bg1">
                <a:alpha val="50000"/>
              </a:schemeClr>
            </a:solidFill>
            <a:round/>
            <a:headEnd/>
            <a:tailEnd/>
          </a:ln>
        </p:spPr>
      </p:cxnSp>
      <p:cxnSp>
        <p:nvCxnSpPr>
          <p:cNvPr id="73" name="直接连接符 48"/>
          <p:cNvCxnSpPr>
            <a:cxnSpLocks noChangeShapeType="1"/>
          </p:cNvCxnSpPr>
          <p:nvPr/>
        </p:nvCxnSpPr>
        <p:spPr bwMode="auto">
          <a:xfrm>
            <a:off x="3383684" y="3247701"/>
            <a:ext cx="809625" cy="0"/>
          </a:xfrm>
          <a:prstGeom prst="line">
            <a:avLst/>
          </a:prstGeom>
          <a:noFill/>
          <a:ln w="12700" cmpd="sng">
            <a:solidFill>
              <a:schemeClr val="bg1">
                <a:alpha val="70000"/>
              </a:schemeClr>
            </a:solidFill>
            <a:round/>
            <a:headEnd/>
            <a:tailEnd/>
          </a:ln>
        </p:spPr>
      </p:cxnSp>
      <p:cxnSp>
        <p:nvCxnSpPr>
          <p:cNvPr id="74" name="直接连接符 49"/>
          <p:cNvCxnSpPr>
            <a:cxnSpLocks noChangeShapeType="1"/>
          </p:cNvCxnSpPr>
          <p:nvPr/>
        </p:nvCxnSpPr>
        <p:spPr bwMode="auto">
          <a:xfrm>
            <a:off x="5307734" y="3247701"/>
            <a:ext cx="809625" cy="0"/>
          </a:xfrm>
          <a:prstGeom prst="line">
            <a:avLst/>
          </a:prstGeom>
          <a:noFill/>
          <a:ln w="12700" cmpd="sng">
            <a:solidFill>
              <a:schemeClr val="bg1">
                <a:alpha val="70000"/>
              </a:schemeClr>
            </a:solidFill>
            <a:round/>
            <a:headEnd/>
            <a:tailEnd/>
          </a:ln>
        </p:spPr>
      </p:cxnSp>
      <p:cxnSp>
        <p:nvCxnSpPr>
          <p:cNvPr id="75" name="直接连接符 50"/>
          <p:cNvCxnSpPr>
            <a:cxnSpLocks noChangeShapeType="1"/>
          </p:cNvCxnSpPr>
          <p:nvPr/>
        </p:nvCxnSpPr>
        <p:spPr bwMode="auto">
          <a:xfrm>
            <a:off x="7232976" y="3247701"/>
            <a:ext cx="810815" cy="0"/>
          </a:xfrm>
          <a:prstGeom prst="line">
            <a:avLst/>
          </a:prstGeom>
          <a:noFill/>
          <a:ln w="12700" cmpd="sng">
            <a:solidFill>
              <a:schemeClr val="bg1">
                <a:alpha val="70000"/>
              </a:schemeClr>
            </a:solidFill>
            <a:round/>
            <a:headEnd/>
            <a:tailEnd/>
          </a:ln>
        </p:spPr>
      </p:cxnSp>
      <p:sp>
        <p:nvSpPr>
          <p:cNvPr id="76" name="文本框 65"/>
          <p:cNvSpPr txBox="1">
            <a:spLocks noChangeArrowheads="1"/>
          </p:cNvSpPr>
          <p:nvPr/>
        </p:nvSpPr>
        <p:spPr bwMode="auto">
          <a:xfrm>
            <a:off x="1985890" y="3770385"/>
            <a:ext cx="1696641" cy="276999"/>
          </a:xfrm>
          <a:prstGeom prst="rect">
            <a:avLst/>
          </a:prstGeom>
          <a:noFill/>
          <a:ln w="9525">
            <a:noFill/>
            <a:miter lim="800000"/>
            <a:headEnd/>
            <a:tailEnd/>
          </a:ln>
        </p:spPr>
        <p:txBody>
          <a:bodyPr>
            <a:spAutoFit/>
          </a:bodyPr>
          <a:lstStyle/>
          <a:p>
            <a:pPr algn="ctr" eaLnBrk="1" hangingPunct="1"/>
            <a:r>
              <a:rPr lang="zh-CN" altLang="en-US" sz="1200" b="1" dirty="0">
                <a:solidFill>
                  <a:schemeClr val="bg1"/>
                </a:solidFill>
                <a:latin typeface="Arial" pitchFamily="34" charset="0"/>
                <a:cs typeface="Arial" pitchFamily="34" charset="0"/>
              </a:rPr>
              <a:t>设置</a:t>
            </a:r>
          </a:p>
        </p:txBody>
      </p:sp>
      <p:sp>
        <p:nvSpPr>
          <p:cNvPr id="77" name="文本框 66"/>
          <p:cNvSpPr txBox="1">
            <a:spLocks noChangeArrowheads="1"/>
          </p:cNvSpPr>
          <p:nvPr/>
        </p:nvSpPr>
        <p:spPr bwMode="auto">
          <a:xfrm>
            <a:off x="3909940" y="3770385"/>
            <a:ext cx="1696641" cy="276999"/>
          </a:xfrm>
          <a:prstGeom prst="rect">
            <a:avLst/>
          </a:prstGeom>
          <a:noFill/>
          <a:ln w="9525">
            <a:noFill/>
            <a:miter lim="800000"/>
            <a:headEnd/>
            <a:tailEnd/>
          </a:ln>
        </p:spPr>
        <p:txBody>
          <a:bodyPr>
            <a:spAutoFit/>
          </a:bodyPr>
          <a:lstStyle/>
          <a:p>
            <a:pPr algn="ctr" eaLnBrk="1" hangingPunct="1"/>
            <a:r>
              <a:rPr lang="zh-CN" altLang="en-US" sz="1200" b="1" dirty="0">
                <a:solidFill>
                  <a:schemeClr val="bg1"/>
                </a:solidFill>
                <a:latin typeface="Arial" pitchFamily="34" charset="0"/>
                <a:cs typeface="Arial" pitchFamily="34" charset="0"/>
              </a:rPr>
              <a:t>电子发票</a:t>
            </a:r>
            <a:endParaRPr lang="en-US" altLang="zh-CN" sz="1200" b="1" dirty="0">
              <a:solidFill>
                <a:schemeClr val="bg1"/>
              </a:solidFill>
              <a:latin typeface="Arial" pitchFamily="34" charset="0"/>
              <a:cs typeface="Arial" pitchFamily="34" charset="0"/>
            </a:endParaRPr>
          </a:p>
        </p:txBody>
      </p:sp>
      <p:sp>
        <p:nvSpPr>
          <p:cNvPr id="78" name="文本框 68"/>
          <p:cNvSpPr txBox="1">
            <a:spLocks noChangeArrowheads="1"/>
          </p:cNvSpPr>
          <p:nvPr/>
        </p:nvSpPr>
        <p:spPr bwMode="auto">
          <a:xfrm>
            <a:off x="7753279" y="3770385"/>
            <a:ext cx="1696640" cy="276999"/>
          </a:xfrm>
          <a:prstGeom prst="rect">
            <a:avLst/>
          </a:prstGeom>
          <a:noFill/>
          <a:ln w="9525">
            <a:noFill/>
            <a:miter lim="800000"/>
            <a:headEnd/>
            <a:tailEnd/>
          </a:ln>
        </p:spPr>
        <p:txBody>
          <a:bodyPr>
            <a:spAutoFit/>
          </a:bodyPr>
          <a:lstStyle/>
          <a:p>
            <a:pPr algn="ctr" eaLnBrk="1" hangingPunct="1"/>
            <a:r>
              <a:rPr lang="zh-CN" altLang="en-US" sz="1200" b="1" dirty="0">
                <a:solidFill>
                  <a:schemeClr val="bg1"/>
                </a:solidFill>
                <a:latin typeface="Arial" pitchFamily="34" charset="0"/>
                <a:cs typeface="Arial" pitchFamily="34" charset="0"/>
              </a:rPr>
              <a:t>税负平衡测算</a:t>
            </a:r>
          </a:p>
        </p:txBody>
      </p:sp>
      <p:cxnSp>
        <p:nvCxnSpPr>
          <p:cNvPr id="79" name="直接箭头连接符 78"/>
          <p:cNvCxnSpPr/>
          <p:nvPr/>
        </p:nvCxnSpPr>
        <p:spPr>
          <a:xfrm rot="16200000" flipH="1">
            <a:off x="3804507" y="2401723"/>
            <a:ext cx="64404" cy="69"/>
          </a:xfrm>
          <a:prstGeom prst="straightConnector1">
            <a:avLst/>
          </a:prstGeom>
          <a:ln>
            <a:solidFill>
              <a:schemeClr val="accent6">
                <a:lumMod val="20000"/>
                <a:lumOff val="80000"/>
              </a:schemeClr>
            </a:solidFill>
            <a:tailEnd type="none"/>
          </a:ln>
        </p:spPr>
        <p:style>
          <a:lnRef idx="3">
            <a:schemeClr val="accent6"/>
          </a:lnRef>
          <a:fillRef idx="0">
            <a:schemeClr val="accent6"/>
          </a:fillRef>
          <a:effectRef idx="2">
            <a:schemeClr val="accent6"/>
          </a:effectRef>
          <a:fontRef idx="minor">
            <a:schemeClr val="tx1"/>
          </a:fontRef>
        </p:style>
      </p:cxnSp>
      <p:grpSp>
        <p:nvGrpSpPr>
          <p:cNvPr id="80" name="组合 79"/>
          <p:cNvGrpSpPr/>
          <p:nvPr/>
        </p:nvGrpSpPr>
        <p:grpSpPr>
          <a:xfrm>
            <a:off x="8121367" y="3101251"/>
            <a:ext cx="1810784" cy="596933"/>
            <a:chOff x="6976058" y="2214560"/>
            <a:chExt cx="1810784" cy="596933"/>
          </a:xfrm>
        </p:grpSpPr>
        <p:cxnSp>
          <p:nvCxnSpPr>
            <p:cNvPr id="81" name="直接箭头连接符 80"/>
            <p:cNvCxnSpPr/>
            <p:nvPr/>
          </p:nvCxnSpPr>
          <p:spPr>
            <a:xfrm>
              <a:off x="6976058" y="2500312"/>
              <a:ext cx="720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sp>
          <p:nvSpPr>
            <p:cNvPr id="82" name="圆角矩形 81"/>
            <p:cNvSpPr/>
            <p:nvPr/>
          </p:nvSpPr>
          <p:spPr>
            <a:xfrm>
              <a:off x="7714042" y="2214560"/>
              <a:ext cx="1072800" cy="596933"/>
            </a:xfrm>
            <a:prstGeom prst="roundRect">
              <a:avLst/>
            </a:prstGeom>
            <a:solidFill>
              <a:schemeClr val="tx1">
                <a:lumMod val="50000"/>
                <a:lumOff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b="1" dirty="0"/>
                <a:t>凭证</a:t>
              </a:r>
            </a:p>
          </p:txBody>
        </p:sp>
      </p:grpSp>
      <p:grpSp>
        <p:nvGrpSpPr>
          <p:cNvPr id="83" name="组合 82"/>
          <p:cNvGrpSpPr/>
          <p:nvPr/>
        </p:nvGrpSpPr>
        <p:grpSpPr>
          <a:xfrm>
            <a:off x="1477633" y="1958348"/>
            <a:ext cx="1791570" cy="598286"/>
            <a:chOff x="332324" y="1071657"/>
            <a:chExt cx="1791570" cy="598286"/>
          </a:xfrm>
        </p:grpSpPr>
        <p:sp>
          <p:nvSpPr>
            <p:cNvPr id="84" name="圆角矩形 83"/>
            <p:cNvSpPr/>
            <p:nvPr/>
          </p:nvSpPr>
          <p:spPr>
            <a:xfrm>
              <a:off x="332324" y="1071657"/>
              <a:ext cx="1071570" cy="598286"/>
            </a:xfrm>
            <a:prstGeom prst="roundRect">
              <a:avLst/>
            </a:prstGeom>
            <a:solidFill>
              <a:schemeClr val="bg2">
                <a:lumMod val="50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b="1" dirty="0"/>
                <a:t>销售类合同</a:t>
              </a:r>
              <a:endParaRPr lang="en-US" altLang="zh-CN" b="1" dirty="0"/>
            </a:p>
          </p:txBody>
        </p:sp>
        <p:cxnSp>
          <p:nvCxnSpPr>
            <p:cNvPr id="85" name="直接箭头连接符 84"/>
            <p:cNvCxnSpPr/>
            <p:nvPr/>
          </p:nvCxnSpPr>
          <p:spPr>
            <a:xfrm>
              <a:off x="1403894" y="1311295"/>
              <a:ext cx="720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sp>
        <p:nvSpPr>
          <p:cNvPr id="86" name="圆角矩形 85"/>
          <p:cNvSpPr/>
          <p:nvPr/>
        </p:nvSpPr>
        <p:spPr>
          <a:xfrm>
            <a:off x="3279351" y="1958243"/>
            <a:ext cx="1224000" cy="596933"/>
          </a:xfrm>
          <a:prstGeom prst="roundRect">
            <a:avLst/>
          </a:prstGeom>
          <a:gradFill>
            <a:gsLst>
              <a:gs pos="0">
                <a:schemeClr val="accent2"/>
              </a:gs>
              <a:gs pos="80000">
                <a:schemeClr val="accent2">
                  <a:shade val="93000"/>
                  <a:satMod val="130000"/>
                </a:schemeClr>
              </a:gs>
              <a:gs pos="100000">
                <a:schemeClr val="accent2">
                  <a:shade val="94000"/>
                  <a:satMod val="135000"/>
                </a:schemeClr>
              </a:gs>
            </a:gsLst>
            <a:lin ang="162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b="1" dirty="0"/>
              <a:t>销售订单</a:t>
            </a:r>
          </a:p>
        </p:txBody>
      </p:sp>
      <p:grpSp>
        <p:nvGrpSpPr>
          <p:cNvPr id="87" name="组合 86"/>
          <p:cNvGrpSpPr/>
          <p:nvPr/>
        </p:nvGrpSpPr>
        <p:grpSpPr>
          <a:xfrm>
            <a:off x="3279351" y="2592388"/>
            <a:ext cx="1214446" cy="1080367"/>
            <a:chOff x="2134042" y="1705697"/>
            <a:chExt cx="1214446" cy="1080367"/>
          </a:xfrm>
        </p:grpSpPr>
        <p:sp>
          <p:nvSpPr>
            <p:cNvPr id="88" name="圆角矩形 87"/>
            <p:cNvSpPr/>
            <p:nvPr/>
          </p:nvSpPr>
          <p:spPr>
            <a:xfrm>
              <a:off x="2134042" y="2189131"/>
              <a:ext cx="1214446" cy="596933"/>
            </a:xfrm>
            <a:prstGeom prst="roundRect">
              <a:avLst/>
            </a:prstGeom>
            <a:gradFill>
              <a:gsLst>
                <a:gs pos="0">
                  <a:schemeClr val="accent2"/>
                </a:gs>
                <a:gs pos="80000">
                  <a:schemeClr val="accent2">
                    <a:shade val="93000"/>
                    <a:satMod val="130000"/>
                  </a:schemeClr>
                </a:gs>
                <a:gs pos="100000">
                  <a:schemeClr val="accent2">
                    <a:shade val="94000"/>
                    <a:satMod val="135000"/>
                  </a:schemeClr>
                </a:gs>
              </a:gsLst>
              <a:lin ang="162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b="1" dirty="0"/>
                <a:t>发货单</a:t>
              </a:r>
              <a:endParaRPr lang="en-US" altLang="zh-CN" b="1" dirty="0"/>
            </a:p>
          </p:txBody>
        </p:sp>
        <p:cxnSp>
          <p:nvCxnSpPr>
            <p:cNvPr id="89" name="直接箭头连接符 88"/>
            <p:cNvCxnSpPr/>
            <p:nvPr/>
          </p:nvCxnSpPr>
          <p:spPr>
            <a:xfrm rot="5400000">
              <a:off x="2538470" y="1939300"/>
              <a:ext cx="468000" cy="794"/>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grpSp>
        <p:nvGrpSpPr>
          <p:cNvPr id="90" name="组合 89"/>
          <p:cNvGrpSpPr/>
          <p:nvPr/>
        </p:nvGrpSpPr>
        <p:grpSpPr>
          <a:xfrm>
            <a:off x="4334359" y="2042702"/>
            <a:ext cx="3787008" cy="1630053"/>
            <a:chOff x="3189050" y="1156011"/>
            <a:chExt cx="3787008" cy="1630053"/>
          </a:xfrm>
        </p:grpSpPr>
        <p:sp>
          <p:nvSpPr>
            <p:cNvPr id="91" name="TextBox 56"/>
            <p:cNvSpPr txBox="1"/>
            <p:nvPr/>
          </p:nvSpPr>
          <p:spPr>
            <a:xfrm>
              <a:off x="3845969" y="1156011"/>
              <a:ext cx="1594938" cy="461665"/>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确认暂估收入、应收账款、暂估销项税</a:t>
              </a:r>
            </a:p>
          </p:txBody>
        </p:sp>
        <p:cxnSp>
          <p:nvCxnSpPr>
            <p:cNvPr id="92" name="直接箭头连接符 91"/>
            <p:cNvCxnSpPr/>
            <p:nvPr/>
          </p:nvCxnSpPr>
          <p:spPr>
            <a:xfrm rot="5400000">
              <a:off x="3045447" y="1998725"/>
              <a:ext cx="288000" cy="794"/>
            </a:xfrm>
            <a:prstGeom prst="straightConnector1">
              <a:avLst/>
            </a:prstGeom>
            <a:ln>
              <a:solidFill>
                <a:schemeClr val="accent1"/>
              </a:solidFill>
              <a:tailEnd type="none"/>
            </a:ln>
          </p:spPr>
          <p:style>
            <a:lnRef idx="3">
              <a:schemeClr val="accent6"/>
            </a:lnRef>
            <a:fillRef idx="0">
              <a:schemeClr val="accent6"/>
            </a:fillRef>
            <a:effectRef idx="2">
              <a:schemeClr val="accent6"/>
            </a:effectRef>
            <a:fontRef idx="minor">
              <a:schemeClr val="tx1"/>
            </a:fontRef>
          </p:style>
        </p:cxnSp>
        <p:sp>
          <p:nvSpPr>
            <p:cNvPr id="93" name="圆角矩形 92"/>
            <p:cNvSpPr/>
            <p:nvPr/>
          </p:nvSpPr>
          <p:spPr>
            <a:xfrm>
              <a:off x="5904488" y="2189131"/>
              <a:ext cx="1071570" cy="596933"/>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b="1" dirty="0"/>
                <a:t>业务</a:t>
              </a:r>
              <a:endParaRPr lang="en-US" altLang="zh-CN" b="1" dirty="0"/>
            </a:p>
            <a:p>
              <a:pPr algn="ctr"/>
              <a:r>
                <a:rPr lang="zh-CN" altLang="en-US" b="1" dirty="0"/>
                <a:t>应收单</a:t>
              </a:r>
            </a:p>
          </p:txBody>
        </p:sp>
        <p:cxnSp>
          <p:nvCxnSpPr>
            <p:cNvPr id="94" name="直接箭头连接符 93"/>
            <p:cNvCxnSpPr/>
            <p:nvPr/>
          </p:nvCxnSpPr>
          <p:spPr>
            <a:xfrm>
              <a:off x="3189844" y="1857370"/>
              <a:ext cx="3500462" cy="1588"/>
            </a:xfrm>
            <a:prstGeom prst="straightConnector1">
              <a:avLst/>
            </a:prstGeom>
            <a:ln>
              <a:solidFill>
                <a:srgbClr val="FF0000"/>
              </a:solidFill>
              <a:tailEnd type="none"/>
            </a:ln>
          </p:spPr>
          <p:style>
            <a:lnRef idx="3">
              <a:schemeClr val="accent6"/>
            </a:lnRef>
            <a:fillRef idx="0">
              <a:schemeClr val="accent6"/>
            </a:fillRef>
            <a:effectRef idx="2">
              <a:schemeClr val="accent6"/>
            </a:effectRef>
            <a:fontRef idx="minor">
              <a:schemeClr val="tx1"/>
            </a:fontRef>
          </p:style>
        </p:cxnSp>
        <p:cxnSp>
          <p:nvCxnSpPr>
            <p:cNvPr id="95" name="直接箭头连接符 94"/>
            <p:cNvCxnSpPr/>
            <p:nvPr/>
          </p:nvCxnSpPr>
          <p:spPr>
            <a:xfrm rot="5400000">
              <a:off x="6546703" y="2000973"/>
              <a:ext cx="288000" cy="794"/>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grpSp>
        <p:nvGrpSpPr>
          <p:cNvPr id="96" name="组合 95"/>
          <p:cNvGrpSpPr/>
          <p:nvPr/>
        </p:nvGrpSpPr>
        <p:grpSpPr>
          <a:xfrm>
            <a:off x="4503351" y="3074929"/>
            <a:ext cx="2520000" cy="596933"/>
            <a:chOff x="3358042" y="2188238"/>
            <a:chExt cx="2520000" cy="596933"/>
          </a:xfrm>
        </p:grpSpPr>
        <p:cxnSp>
          <p:nvCxnSpPr>
            <p:cNvPr id="97" name="直接箭头连接符 96"/>
            <p:cNvCxnSpPr/>
            <p:nvPr/>
          </p:nvCxnSpPr>
          <p:spPr>
            <a:xfrm>
              <a:off x="5158042" y="2500312"/>
              <a:ext cx="720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nvGrpSpPr>
            <p:cNvPr id="98" name="组合 97"/>
            <p:cNvGrpSpPr/>
            <p:nvPr/>
          </p:nvGrpSpPr>
          <p:grpSpPr>
            <a:xfrm>
              <a:off x="3358042" y="2188238"/>
              <a:ext cx="1792800" cy="596933"/>
              <a:chOff x="3358042" y="2188238"/>
              <a:chExt cx="1792800" cy="596933"/>
            </a:xfrm>
          </p:grpSpPr>
          <p:cxnSp>
            <p:nvCxnSpPr>
              <p:cNvPr id="99" name="直接箭头连接符 98"/>
              <p:cNvCxnSpPr/>
              <p:nvPr/>
            </p:nvCxnSpPr>
            <p:spPr>
              <a:xfrm>
                <a:off x="3358042" y="2498724"/>
                <a:ext cx="720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sp>
            <p:nvSpPr>
              <p:cNvPr id="100" name="圆角矩形 99"/>
              <p:cNvSpPr/>
              <p:nvPr/>
            </p:nvSpPr>
            <p:spPr>
              <a:xfrm>
                <a:off x="4078042" y="2188238"/>
                <a:ext cx="1072800" cy="596933"/>
              </a:xfrm>
              <a:prstGeom prst="roundRect">
                <a:avLst/>
              </a:prstGeom>
              <a:solidFill>
                <a:schemeClr val="tx1">
                  <a:lumMod val="50000"/>
                  <a:lumOff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b="1" dirty="0"/>
                  <a:t>销售</a:t>
                </a:r>
                <a:endParaRPr lang="en-US" altLang="zh-CN" b="1" dirty="0"/>
              </a:p>
              <a:p>
                <a:pPr algn="ctr"/>
                <a:r>
                  <a:rPr lang="zh-CN" altLang="en-US" b="1" dirty="0"/>
                  <a:t>出库单</a:t>
                </a:r>
              </a:p>
            </p:txBody>
          </p:sp>
        </p:grpSp>
      </p:grpSp>
      <p:grpSp>
        <p:nvGrpSpPr>
          <p:cNvPr id="101" name="组合 100"/>
          <p:cNvGrpSpPr/>
          <p:nvPr/>
        </p:nvGrpSpPr>
        <p:grpSpPr>
          <a:xfrm>
            <a:off x="3279351" y="3672755"/>
            <a:ext cx="2510190" cy="1071570"/>
            <a:chOff x="2134042" y="2786064"/>
            <a:chExt cx="2510190" cy="1071570"/>
          </a:xfrm>
        </p:grpSpPr>
        <p:sp>
          <p:nvSpPr>
            <p:cNvPr id="102" name="圆角矩形 101"/>
            <p:cNvSpPr/>
            <p:nvPr/>
          </p:nvSpPr>
          <p:spPr>
            <a:xfrm>
              <a:off x="2134042" y="3260771"/>
              <a:ext cx="1214446" cy="59686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b="1" dirty="0"/>
                <a:t>销售发票</a:t>
              </a:r>
            </a:p>
          </p:txBody>
        </p:sp>
        <p:cxnSp>
          <p:nvCxnSpPr>
            <p:cNvPr id="103" name="直接箭头连接符 102"/>
            <p:cNvCxnSpPr/>
            <p:nvPr/>
          </p:nvCxnSpPr>
          <p:spPr>
            <a:xfrm rot="5400000">
              <a:off x="2550541" y="3026374"/>
              <a:ext cx="468000" cy="794"/>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104" name="直接箭头连接符 103"/>
            <p:cNvCxnSpPr/>
            <p:nvPr/>
          </p:nvCxnSpPr>
          <p:spPr>
            <a:xfrm rot="5400000">
              <a:off x="4319835" y="3109667"/>
              <a:ext cx="648000" cy="794"/>
            </a:xfrm>
            <a:prstGeom prst="straightConnector1">
              <a:avLst/>
            </a:prstGeom>
            <a:ln>
              <a:solidFill>
                <a:schemeClr val="accent1"/>
              </a:solidFill>
              <a:tailEnd type="none"/>
            </a:ln>
          </p:spPr>
          <p:style>
            <a:lnRef idx="3">
              <a:schemeClr val="accent6"/>
            </a:lnRef>
            <a:fillRef idx="0">
              <a:schemeClr val="accent6"/>
            </a:fillRef>
            <a:effectRef idx="2">
              <a:schemeClr val="accent6"/>
            </a:effectRef>
            <a:fontRef idx="minor">
              <a:schemeClr val="tx1"/>
            </a:fontRef>
          </p:style>
        </p:cxnSp>
        <p:cxnSp>
          <p:nvCxnSpPr>
            <p:cNvPr id="105" name="直接箭头连接符 104"/>
            <p:cNvCxnSpPr/>
            <p:nvPr/>
          </p:nvCxnSpPr>
          <p:spPr>
            <a:xfrm rot="10800000">
              <a:off x="3348000" y="3427417"/>
              <a:ext cx="1296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sp>
        <p:nvSpPr>
          <p:cNvPr id="106" name="圆角矩形 105"/>
          <p:cNvSpPr/>
          <p:nvPr/>
        </p:nvSpPr>
        <p:spPr bwMode="ltGray">
          <a:xfrm>
            <a:off x="3145541" y="1545771"/>
            <a:ext cx="1428760" cy="3698620"/>
          </a:xfrm>
          <a:prstGeom prst="roundRect">
            <a:avLst/>
          </a:prstGeom>
          <a:noFill/>
          <a:ln w="28575" cmpd="sng">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107972" tIns="107972" rIns="107972" bIns="107972" rtlCol="0" anchor="t" anchorCtr="0"/>
          <a:lstStyle/>
          <a:p>
            <a:pPr algn="ctr">
              <a:spcAft>
                <a:spcPts val="225"/>
              </a:spcAft>
            </a:pPr>
            <a:endParaRPr lang="zh-CN" altLang="en-US" sz="1400" b="1" dirty="0">
              <a:solidFill>
                <a:schemeClr val="tx1"/>
              </a:solidFill>
              <a:latin typeface="微软雅黑" pitchFamily="34" charset="-122"/>
              <a:ea typeface="微软雅黑" pitchFamily="34" charset="-122"/>
              <a:cs typeface="SimSun"/>
            </a:endParaRPr>
          </a:p>
        </p:txBody>
      </p:sp>
      <p:sp>
        <p:nvSpPr>
          <p:cNvPr id="107" name="圆角矩形 106"/>
          <p:cNvSpPr/>
          <p:nvPr/>
        </p:nvSpPr>
        <p:spPr bwMode="ltGray">
          <a:xfrm>
            <a:off x="1359591" y="1545771"/>
            <a:ext cx="1428760" cy="3698620"/>
          </a:xfrm>
          <a:prstGeom prst="roundRect">
            <a:avLst/>
          </a:prstGeom>
          <a:noFill/>
          <a:ln w="28575" cmpd="sng">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107972" tIns="107972" rIns="107972" bIns="107972" rtlCol="0" anchor="t" anchorCtr="0"/>
          <a:lstStyle/>
          <a:p>
            <a:pPr algn="ctr">
              <a:spcAft>
                <a:spcPts val="225"/>
              </a:spcAft>
            </a:pPr>
            <a:endParaRPr lang="zh-CN" altLang="en-US" sz="1400" b="1" dirty="0">
              <a:solidFill>
                <a:schemeClr val="tx1"/>
              </a:solidFill>
              <a:latin typeface="微软雅黑" pitchFamily="34" charset="-122"/>
              <a:ea typeface="微软雅黑" pitchFamily="34" charset="-122"/>
              <a:cs typeface="SimSun"/>
            </a:endParaRPr>
          </a:p>
        </p:txBody>
      </p:sp>
      <p:sp>
        <p:nvSpPr>
          <p:cNvPr id="108" name="圆角矩形 107"/>
          <p:cNvSpPr/>
          <p:nvPr/>
        </p:nvSpPr>
        <p:spPr bwMode="ltGray">
          <a:xfrm>
            <a:off x="5002929" y="1545771"/>
            <a:ext cx="1428760" cy="3698620"/>
          </a:xfrm>
          <a:prstGeom prst="roundRect">
            <a:avLst/>
          </a:prstGeom>
          <a:noFill/>
          <a:ln w="28575" cmpd="sng">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107972" tIns="107972" rIns="107972" bIns="107972" rtlCol="0" anchor="t" anchorCtr="0"/>
          <a:lstStyle/>
          <a:p>
            <a:pPr algn="ctr">
              <a:spcAft>
                <a:spcPts val="225"/>
              </a:spcAft>
            </a:pPr>
            <a:endParaRPr lang="zh-CN" altLang="en-US" sz="1400" b="1" dirty="0">
              <a:solidFill>
                <a:schemeClr val="tx1"/>
              </a:solidFill>
              <a:latin typeface="微软雅黑" pitchFamily="34" charset="-122"/>
              <a:ea typeface="微软雅黑" pitchFamily="34" charset="-122"/>
              <a:cs typeface="SimSun"/>
            </a:endParaRPr>
          </a:p>
        </p:txBody>
      </p:sp>
      <p:sp>
        <p:nvSpPr>
          <p:cNvPr id="109" name="圆角矩形 108"/>
          <p:cNvSpPr/>
          <p:nvPr/>
        </p:nvSpPr>
        <p:spPr bwMode="ltGray">
          <a:xfrm>
            <a:off x="6860317" y="1545771"/>
            <a:ext cx="1428760" cy="3698620"/>
          </a:xfrm>
          <a:prstGeom prst="roundRect">
            <a:avLst/>
          </a:prstGeom>
          <a:noFill/>
          <a:ln w="28575" cmpd="sng">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107972" tIns="107972" rIns="107972" bIns="107972" rtlCol="0" anchor="t" anchorCtr="0"/>
          <a:lstStyle/>
          <a:p>
            <a:pPr algn="ctr">
              <a:spcAft>
                <a:spcPts val="225"/>
              </a:spcAft>
            </a:pPr>
            <a:endParaRPr lang="zh-CN" altLang="en-US" sz="1400" b="1" dirty="0">
              <a:solidFill>
                <a:schemeClr val="tx1"/>
              </a:solidFill>
              <a:latin typeface="微软雅黑" pitchFamily="34" charset="-122"/>
              <a:ea typeface="微软雅黑" pitchFamily="34" charset="-122"/>
              <a:cs typeface="SimSun"/>
            </a:endParaRPr>
          </a:p>
        </p:txBody>
      </p:sp>
      <p:sp>
        <p:nvSpPr>
          <p:cNvPr id="110" name="圆角矩形 109"/>
          <p:cNvSpPr/>
          <p:nvPr/>
        </p:nvSpPr>
        <p:spPr bwMode="ltGray">
          <a:xfrm>
            <a:off x="8646267" y="1545771"/>
            <a:ext cx="1428760" cy="3698620"/>
          </a:xfrm>
          <a:prstGeom prst="roundRect">
            <a:avLst/>
          </a:prstGeom>
          <a:noFill/>
          <a:ln w="28575" cmpd="sng">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107972" tIns="107972" rIns="107972" bIns="107972" rtlCol="0" anchor="t" anchorCtr="0"/>
          <a:lstStyle/>
          <a:p>
            <a:pPr algn="ctr">
              <a:spcAft>
                <a:spcPts val="225"/>
              </a:spcAft>
            </a:pPr>
            <a:endParaRPr lang="zh-CN" altLang="en-US" sz="1400" b="1" dirty="0">
              <a:solidFill>
                <a:schemeClr val="tx1"/>
              </a:solidFill>
              <a:latin typeface="微软雅黑" pitchFamily="34" charset="-122"/>
              <a:ea typeface="微软雅黑" pitchFamily="34" charset="-122"/>
              <a:cs typeface="SimSun"/>
            </a:endParaRPr>
          </a:p>
        </p:txBody>
      </p:sp>
      <p:grpSp>
        <p:nvGrpSpPr>
          <p:cNvPr id="111" name="组合 110"/>
          <p:cNvGrpSpPr/>
          <p:nvPr/>
        </p:nvGrpSpPr>
        <p:grpSpPr>
          <a:xfrm>
            <a:off x="1431029" y="5387267"/>
            <a:ext cx="8358246" cy="428628"/>
            <a:chOff x="285720" y="4500576"/>
            <a:chExt cx="8358246" cy="428628"/>
          </a:xfrm>
        </p:grpSpPr>
        <p:sp>
          <p:nvSpPr>
            <p:cNvPr id="112" name="TextBox 75"/>
            <p:cNvSpPr txBox="1"/>
            <p:nvPr/>
          </p:nvSpPr>
          <p:spPr>
            <a:xfrm>
              <a:off x="285720" y="4500576"/>
              <a:ext cx="1285884"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合同管理</a:t>
              </a:r>
            </a:p>
          </p:txBody>
        </p:sp>
        <p:sp>
          <p:nvSpPr>
            <p:cNvPr id="113" name="TextBox 76"/>
            <p:cNvSpPr txBox="1"/>
            <p:nvPr/>
          </p:nvSpPr>
          <p:spPr>
            <a:xfrm>
              <a:off x="2071670" y="4500576"/>
              <a:ext cx="1285884"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销售管理</a:t>
              </a:r>
            </a:p>
          </p:txBody>
        </p:sp>
        <p:sp>
          <p:nvSpPr>
            <p:cNvPr id="114" name="TextBox 77"/>
            <p:cNvSpPr txBox="1"/>
            <p:nvPr/>
          </p:nvSpPr>
          <p:spPr>
            <a:xfrm>
              <a:off x="3929058" y="4500576"/>
              <a:ext cx="1285884"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库存管理</a:t>
              </a:r>
            </a:p>
          </p:txBody>
        </p:sp>
        <p:sp>
          <p:nvSpPr>
            <p:cNvPr id="115" name="TextBox 78"/>
            <p:cNvSpPr txBox="1"/>
            <p:nvPr/>
          </p:nvSpPr>
          <p:spPr>
            <a:xfrm>
              <a:off x="5786446" y="4529094"/>
              <a:ext cx="1428760"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应收管理</a:t>
              </a:r>
            </a:p>
          </p:txBody>
        </p:sp>
        <p:sp>
          <p:nvSpPr>
            <p:cNvPr id="116" name="TextBox 79"/>
            <p:cNvSpPr txBox="1"/>
            <p:nvPr/>
          </p:nvSpPr>
          <p:spPr>
            <a:xfrm>
              <a:off x="7858148" y="4500576"/>
              <a:ext cx="785818"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 总账</a:t>
              </a:r>
            </a:p>
          </p:txBody>
        </p:sp>
      </p:grpSp>
      <p:grpSp>
        <p:nvGrpSpPr>
          <p:cNvPr id="117" name="组合 116"/>
          <p:cNvGrpSpPr/>
          <p:nvPr/>
        </p:nvGrpSpPr>
        <p:grpSpPr>
          <a:xfrm>
            <a:off x="4503351" y="3672755"/>
            <a:ext cx="3618000" cy="1318921"/>
            <a:chOff x="3358042" y="2786064"/>
            <a:chExt cx="3618000" cy="1318921"/>
          </a:xfrm>
        </p:grpSpPr>
        <p:sp>
          <p:nvSpPr>
            <p:cNvPr id="118" name="TextBox 58"/>
            <p:cNvSpPr txBox="1"/>
            <p:nvPr/>
          </p:nvSpPr>
          <p:spPr>
            <a:xfrm>
              <a:off x="3857620" y="3643320"/>
              <a:ext cx="1785950" cy="461665"/>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调整收入、确认财务应收账款、回冲暂估收入</a:t>
              </a:r>
            </a:p>
          </p:txBody>
        </p:sp>
        <p:grpSp>
          <p:nvGrpSpPr>
            <p:cNvPr id="119" name="组合 118"/>
            <p:cNvGrpSpPr/>
            <p:nvPr/>
          </p:nvGrpSpPr>
          <p:grpSpPr>
            <a:xfrm>
              <a:off x="3358042" y="2786064"/>
              <a:ext cx="3618000" cy="1071907"/>
              <a:chOff x="3358042" y="2786064"/>
              <a:chExt cx="3618000" cy="1071907"/>
            </a:xfrm>
          </p:grpSpPr>
          <p:sp>
            <p:nvSpPr>
              <p:cNvPr id="120" name="圆角矩形 119"/>
              <p:cNvSpPr/>
              <p:nvPr/>
            </p:nvSpPr>
            <p:spPr>
              <a:xfrm>
                <a:off x="5903242" y="3261038"/>
                <a:ext cx="1072800" cy="596933"/>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a:t>业务明细账</a:t>
                </a:r>
              </a:p>
            </p:txBody>
          </p:sp>
          <p:cxnSp>
            <p:nvCxnSpPr>
              <p:cNvPr id="121" name="直接箭头连接符 120"/>
              <p:cNvCxnSpPr/>
              <p:nvPr/>
            </p:nvCxnSpPr>
            <p:spPr>
              <a:xfrm>
                <a:off x="3358042" y="3571882"/>
                <a:ext cx="2520000" cy="1588"/>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cxnSp>
            <p:nvCxnSpPr>
              <p:cNvPr id="122" name="直接箭头连接符 121"/>
              <p:cNvCxnSpPr>
                <a:endCxn id="120" idx="0"/>
              </p:cNvCxnSpPr>
              <p:nvPr/>
            </p:nvCxnSpPr>
            <p:spPr>
              <a:xfrm rot="16200000" flipH="1">
                <a:off x="6197028" y="3018424"/>
                <a:ext cx="474974" cy="10254"/>
              </a:xfrm>
              <a:prstGeom prst="straightConnector1">
                <a:avLst/>
              </a:prstGeom>
              <a:ln>
                <a:solidFill>
                  <a:schemeClr val="accent1"/>
                </a:solidFill>
                <a:tailEnd type="triangle"/>
              </a:ln>
            </p:spPr>
            <p:style>
              <a:lnRef idx="3">
                <a:schemeClr val="accent6"/>
              </a:lnRef>
              <a:fillRef idx="0">
                <a:schemeClr val="accent6"/>
              </a:fillRef>
              <a:effectRef idx="2">
                <a:schemeClr val="accent6"/>
              </a:effectRef>
              <a:fontRef idx="minor">
                <a:schemeClr val="tx1"/>
              </a:fontRef>
            </p:style>
          </p:cxnSp>
        </p:grpSp>
      </p:grpSp>
    </p:spTree>
    <p:extLst>
      <p:ext uri="{BB962C8B-B14F-4D97-AF65-F5344CB8AC3E}">
        <p14:creationId xmlns:p14="http://schemas.microsoft.com/office/powerpoint/2010/main" val="443398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5FDE0A0-3AE6-4A96-89E7-38D214249428}"/>
              </a:ext>
            </a:extLst>
          </p:cNvPr>
          <p:cNvSpPr txBox="1"/>
          <p:nvPr/>
        </p:nvSpPr>
        <p:spPr>
          <a:xfrm>
            <a:off x="3746639" y="3306403"/>
            <a:ext cx="4698722" cy="769441"/>
          </a:xfrm>
          <a:prstGeom prst="rect">
            <a:avLst/>
          </a:prstGeom>
          <a:noFill/>
        </p:spPr>
        <p:txBody>
          <a:bodyPr wrap="none" rtlCol="0">
            <a:spAutoFit/>
          </a:bodyPr>
          <a:lstStyle/>
          <a:p>
            <a:r>
              <a:rPr lang="zh-CN" altLang="en-US" sz="4400" b="1" dirty="0">
                <a:solidFill>
                  <a:schemeClr val="accent1"/>
                </a:solidFill>
                <a:latin typeface="微软雅黑" panose="020B0503020204020204" pitchFamily="34" charset="-122"/>
                <a:ea typeface="微软雅黑" panose="020B0503020204020204" pitchFamily="34" charset="-122"/>
              </a:rPr>
              <a:t>业务应收产品启用</a:t>
            </a:r>
            <a:endParaRPr lang="zh-CN" altLang="en-US" sz="44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9" name="矩形 8">
            <a:extLst>
              <a:ext uri="{FF2B5EF4-FFF2-40B4-BE49-F238E27FC236}">
                <a16:creationId xmlns:a16="http://schemas.microsoft.com/office/drawing/2014/main" id="{39B4BEBD-31F9-40F8-A704-76678366E0A6}"/>
              </a:ext>
            </a:extLst>
          </p:cNvPr>
          <p:cNvSpPr/>
          <p:nvPr/>
        </p:nvSpPr>
        <p:spPr>
          <a:xfrm>
            <a:off x="4982554" y="-133277"/>
            <a:ext cx="2226892" cy="4508927"/>
          </a:xfrm>
          <a:prstGeom prst="rect">
            <a:avLst/>
          </a:prstGeom>
        </p:spPr>
        <p:txBody>
          <a:bodyPr wrap="none">
            <a:spAutoFit/>
          </a:bodyPr>
          <a:lstStyle/>
          <a:p>
            <a:pPr algn="ctr"/>
            <a:r>
              <a:rPr lang="en-US" altLang="zh-CN"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rPr>
              <a:t>2</a:t>
            </a:r>
            <a:endParaRPr lang="zh-CN" altLang="en-US"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endParaRPr>
          </a:p>
        </p:txBody>
      </p:sp>
      <p:sp>
        <p:nvSpPr>
          <p:cNvPr id="32" name="矩形 31">
            <a:extLst>
              <a:ext uri="{FF2B5EF4-FFF2-40B4-BE49-F238E27FC236}">
                <a16:creationId xmlns:a16="http://schemas.microsoft.com/office/drawing/2014/main" id="{D1855E97-A64B-4740-8BCA-D1B000D36B4B}"/>
              </a:ext>
            </a:extLst>
          </p:cNvPr>
          <p:cNvSpPr/>
          <p:nvPr/>
        </p:nvSpPr>
        <p:spPr>
          <a:xfrm>
            <a:off x="-528" y="4075844"/>
            <a:ext cx="12193057" cy="3353091"/>
          </a:xfrm>
          <a:prstGeom prst="rect">
            <a:avLst/>
          </a:prstGeom>
          <a:blipFill dpi="0" rotWithShape="1">
            <a:blip r:embed="rId2">
              <a:alphaModFix amt="23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68888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BBFDB26C-AA17-430D-8188-A0EFA5D98E3C}"/>
              </a:ext>
            </a:extLst>
          </p:cNvPr>
          <p:cNvSpPr txBox="1">
            <a:spLocks/>
          </p:cNvSpPr>
          <p:nvPr/>
        </p:nvSpPr>
        <p:spPr>
          <a:xfrm>
            <a:off x="615504" y="627534"/>
            <a:ext cx="8928992" cy="5040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rPr>
              <a:t>    业务应收产品启用</a:t>
            </a:r>
            <a:endParaRPr lang="zh-CN" altLang="en-US" sz="2400" dirty="0">
              <a:solidFill>
                <a:srgbClr val="FF00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5565135" y="1534772"/>
            <a:ext cx="4915296" cy="4429138"/>
          </a:xfrm>
          <a:prstGeom prst="rect">
            <a:avLst/>
          </a:prstGeom>
        </p:spPr>
      </p:pic>
      <p:sp>
        <p:nvSpPr>
          <p:cNvPr id="6" name="矩形 5"/>
          <p:cNvSpPr/>
          <p:nvPr/>
        </p:nvSpPr>
        <p:spPr>
          <a:xfrm>
            <a:off x="797257" y="1381112"/>
            <a:ext cx="3860468" cy="5170646"/>
          </a:xfrm>
          <a:prstGeom prst="rect">
            <a:avLst/>
          </a:prstGeom>
        </p:spPr>
        <p:txBody>
          <a:bodyPr wrap="square">
            <a:spAutoFit/>
          </a:bodyPr>
          <a:lstStyle/>
          <a:p>
            <a:pPr>
              <a:lnSpc>
                <a:spcPct val="150000"/>
              </a:lnSpc>
              <a:buFont typeface="Wingdings" pitchFamily="2" charset="2"/>
              <a:buChar char="l"/>
            </a:pPr>
            <a:r>
              <a:rPr lang="zh-CN" altLang="en-US" dirty="0"/>
              <a:t>  </a:t>
            </a:r>
            <a:r>
              <a:rPr lang="zh-CN" altLang="en-US" sz="1600" dirty="0">
                <a:latin typeface="微软雅黑" pitchFamily="34" charset="-122"/>
                <a:ea typeface="微软雅黑" pitchFamily="34" charset="-122"/>
              </a:rPr>
              <a:t>业务应收功能为</a:t>
            </a:r>
            <a:r>
              <a:rPr lang="zh-CN" altLang="en-US" sz="1600" b="1" dirty="0">
                <a:solidFill>
                  <a:srgbClr val="FF0000"/>
                </a:solidFill>
                <a:latin typeface="微软雅黑" pitchFamily="34" charset="-122"/>
                <a:ea typeface="微软雅黑" pitchFamily="34" charset="-122"/>
              </a:rPr>
              <a:t>独立加密</a:t>
            </a:r>
            <a:r>
              <a:rPr lang="zh-CN" altLang="en-US" sz="1600" dirty="0">
                <a:latin typeface="微软雅黑" pitchFamily="34" charset="-122"/>
                <a:ea typeface="微软雅黑" pitchFamily="34" charset="-122"/>
              </a:rPr>
              <a:t>，需单独购买，否则无法使用。</a:t>
            </a:r>
            <a:endParaRPr lang="en-US" altLang="zh-CN" sz="1600" dirty="0">
              <a:latin typeface="微软雅黑" pitchFamily="34" charset="-122"/>
              <a:ea typeface="微软雅黑" pitchFamily="34" charset="-122"/>
            </a:endParaRPr>
          </a:p>
          <a:p>
            <a:pPr>
              <a:lnSpc>
                <a:spcPct val="150000"/>
              </a:lnSpc>
              <a:buFont typeface="Wingdings" pitchFamily="2" charset="2"/>
              <a:buChar char="l"/>
            </a:pPr>
            <a:endParaRPr lang="en-US" altLang="zh-CN" sz="1600" dirty="0">
              <a:latin typeface="微软雅黑" pitchFamily="34" charset="-122"/>
              <a:ea typeface="微软雅黑" pitchFamily="34" charset="-122"/>
            </a:endParaRPr>
          </a:p>
          <a:p>
            <a:pPr>
              <a:lnSpc>
                <a:spcPct val="150000"/>
              </a:lnSpc>
              <a:buFont typeface="Wingdings" pitchFamily="2" charset="2"/>
              <a:buChar char="l"/>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 </a:t>
            </a:r>
            <a:r>
              <a:rPr lang="zh-CN" altLang="en-US" sz="1600" b="1" dirty="0">
                <a:solidFill>
                  <a:srgbClr val="FF0000"/>
                </a:solidFill>
                <a:latin typeface="微软雅黑" pitchFamily="34" charset="-122"/>
                <a:ea typeface="微软雅黑" pitchFamily="34" charset="-122"/>
              </a:rPr>
              <a:t>控制点</a:t>
            </a:r>
            <a:r>
              <a:rPr lang="zh-CN" altLang="en-US" sz="1600" dirty="0">
                <a:latin typeface="微软雅黑" pitchFamily="34" charset="-122"/>
                <a:ea typeface="微软雅黑" pitchFamily="34" charset="-122"/>
              </a:rPr>
              <a:t>在系统选项</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启用业务应收</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参数</a:t>
            </a:r>
            <a:endParaRPr lang="en-US" altLang="zh-CN" sz="1600" dirty="0">
              <a:latin typeface="微软雅黑" pitchFamily="34" charset="-122"/>
              <a:ea typeface="微软雅黑" pitchFamily="34" charset="-122"/>
            </a:endParaRPr>
          </a:p>
          <a:p>
            <a:pPr>
              <a:lnSpc>
                <a:spcPct val="150000"/>
              </a:lnSpc>
              <a:buFont typeface="Wingdings" pitchFamily="2" charset="2"/>
              <a:buChar char="l"/>
            </a:pPr>
            <a:endParaRPr lang="en-US" altLang="zh-CN" sz="1600" dirty="0">
              <a:latin typeface="微软雅黑" pitchFamily="34" charset="-122"/>
              <a:ea typeface="微软雅黑" pitchFamily="34" charset="-122"/>
            </a:endParaRPr>
          </a:p>
          <a:p>
            <a:pPr>
              <a:lnSpc>
                <a:spcPct val="150000"/>
              </a:lnSpc>
              <a:buFont typeface="Wingdings" pitchFamily="2" charset="2"/>
              <a:buChar char="l"/>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购买注册后，需要</a:t>
            </a:r>
            <a:r>
              <a:rPr lang="zh-CN" altLang="en-US" sz="1600" b="1" dirty="0">
                <a:solidFill>
                  <a:srgbClr val="FF0000"/>
                </a:solidFill>
                <a:latin typeface="微软雅黑" pitchFamily="34" charset="-122"/>
                <a:ea typeface="微软雅黑" pitchFamily="34" charset="-122"/>
              </a:rPr>
              <a:t>重新刷新加密狗</a:t>
            </a:r>
            <a:r>
              <a:rPr lang="zh-CN" altLang="en-US" sz="1600" dirty="0">
                <a:latin typeface="微软雅黑" pitchFamily="34" charset="-122"/>
                <a:ea typeface="微软雅黑" pitchFamily="34" charset="-122"/>
              </a:rPr>
              <a:t>，在产品登陆情况中能看到叫收入核算的加密信息。</a:t>
            </a:r>
            <a:endParaRPr lang="en-US" altLang="zh-CN" sz="1600" dirty="0">
              <a:latin typeface="微软雅黑" pitchFamily="34" charset="-122"/>
              <a:ea typeface="微软雅黑" pitchFamily="34" charset="-122"/>
            </a:endParaRPr>
          </a:p>
          <a:p>
            <a:pPr>
              <a:lnSpc>
                <a:spcPct val="150000"/>
              </a:lnSpc>
              <a:buFont typeface="Wingdings" pitchFamily="2" charset="2"/>
              <a:buChar char="l"/>
            </a:pPr>
            <a:endParaRPr lang="en-US" altLang="zh-CN" sz="1600" dirty="0">
              <a:latin typeface="微软雅黑" pitchFamily="34" charset="-122"/>
              <a:ea typeface="微软雅黑" pitchFamily="34" charset="-122"/>
            </a:endParaRPr>
          </a:p>
          <a:p>
            <a:pPr>
              <a:lnSpc>
                <a:spcPct val="150000"/>
              </a:lnSpc>
              <a:buFont typeface="Wingdings" pitchFamily="2" charset="2"/>
              <a:buChar char="l"/>
            </a:pPr>
            <a:r>
              <a:rPr lang="zh-CN" altLang="en-US" sz="1600" dirty="0">
                <a:latin typeface="微软雅黑" pitchFamily="34" charset="-122"/>
                <a:ea typeface="微软雅黑" pitchFamily="34" charset="-122"/>
              </a:rPr>
              <a:t>   需要和</a:t>
            </a:r>
            <a:r>
              <a:rPr lang="en-US" sz="1600" dirty="0">
                <a:latin typeface="微软雅黑" pitchFamily="34" charset="-122"/>
                <a:ea typeface="微软雅黑" pitchFamily="34" charset="-122"/>
              </a:rPr>
              <a:t>U8+V13.0</a:t>
            </a:r>
            <a:r>
              <a:rPr lang="zh-CN" altLang="en-US" sz="1600" dirty="0">
                <a:latin typeface="微软雅黑" pitchFamily="34" charset="-122"/>
                <a:ea typeface="微软雅黑" pitchFamily="34" charset="-122"/>
              </a:rPr>
              <a:t>销售管理</a:t>
            </a:r>
            <a:r>
              <a:rPr lang="en-US" sz="1600" b="1" dirty="0">
                <a:solidFill>
                  <a:srgbClr val="FF0000"/>
                </a:solidFill>
                <a:latin typeface="微软雅黑" pitchFamily="34" charset="-122"/>
                <a:ea typeface="微软雅黑" pitchFamily="34" charset="-122"/>
              </a:rPr>
              <a:t>SA</a:t>
            </a:r>
            <a:r>
              <a:rPr lang="zh-CN" altLang="en-US" sz="1600" dirty="0">
                <a:latin typeface="微软雅黑" pitchFamily="34" charset="-122"/>
                <a:ea typeface="微软雅黑" pitchFamily="34" charset="-122"/>
              </a:rPr>
              <a:t>，库存管理</a:t>
            </a:r>
            <a:r>
              <a:rPr lang="en-US" sz="1600" b="1" dirty="0">
                <a:solidFill>
                  <a:srgbClr val="FF0000"/>
                </a:solidFill>
                <a:latin typeface="微软雅黑" pitchFamily="34" charset="-122"/>
                <a:ea typeface="微软雅黑" pitchFamily="34" charset="-122"/>
              </a:rPr>
              <a:t>ST</a:t>
            </a:r>
            <a:r>
              <a:rPr lang="zh-CN" altLang="en-US" sz="1600" dirty="0">
                <a:latin typeface="微软雅黑" pitchFamily="34" charset="-122"/>
                <a:ea typeface="微软雅黑" pitchFamily="34" charset="-122"/>
              </a:rPr>
              <a:t>，加密</a:t>
            </a:r>
            <a:r>
              <a:rPr lang="en-US" sz="1600" b="1" dirty="0">
                <a:solidFill>
                  <a:srgbClr val="FF0000"/>
                </a:solidFill>
                <a:latin typeface="微软雅黑" pitchFamily="34" charset="-122"/>
                <a:ea typeface="微软雅黑" pitchFamily="34" charset="-122"/>
              </a:rPr>
              <a:t>FS</a:t>
            </a:r>
            <a:r>
              <a:rPr lang="zh-CN" altLang="en-US" sz="1600" dirty="0">
                <a:latin typeface="微软雅黑" pitchFamily="34" charset="-122"/>
                <a:ea typeface="微软雅黑" pitchFamily="34" charset="-122"/>
              </a:rPr>
              <a:t>的最新补丁集成使用。新购用户需要打</a:t>
            </a:r>
            <a:r>
              <a:rPr lang="en-US" altLang="zh-CN" sz="1600" b="1" dirty="0">
                <a:solidFill>
                  <a:srgbClr val="FF0000"/>
                </a:solidFill>
                <a:latin typeface="微软雅黑" pitchFamily="34" charset="-122"/>
                <a:ea typeface="微软雅黑" pitchFamily="34" charset="-122"/>
              </a:rPr>
              <a:t>AR</a:t>
            </a:r>
            <a:r>
              <a:rPr lang="en-US" altLang="zh-CN" sz="1600" dirty="0">
                <a:solidFill>
                  <a:srgbClr val="FF0000"/>
                </a:solidFill>
                <a:latin typeface="微软雅黑" pitchFamily="34" charset="-122"/>
                <a:ea typeface="微软雅黑" pitchFamily="34" charset="-122"/>
              </a:rPr>
              <a:t>+</a:t>
            </a:r>
            <a:r>
              <a:rPr lang="en-US" altLang="zh-CN" sz="1600" b="1" dirty="0">
                <a:solidFill>
                  <a:srgbClr val="FF0000"/>
                </a:solidFill>
                <a:latin typeface="微软雅黑" pitchFamily="34" charset="-122"/>
                <a:ea typeface="微软雅黑" pitchFamily="34" charset="-122"/>
              </a:rPr>
              <a:t>SA</a:t>
            </a:r>
            <a:r>
              <a:rPr lang="en-US" altLang="zh-CN" sz="1600" dirty="0">
                <a:solidFill>
                  <a:srgbClr val="FF0000"/>
                </a:solidFill>
                <a:latin typeface="微软雅黑" pitchFamily="34" charset="-122"/>
                <a:ea typeface="微软雅黑" pitchFamily="34" charset="-122"/>
              </a:rPr>
              <a:t>+</a:t>
            </a:r>
            <a:r>
              <a:rPr lang="en-US" altLang="zh-CN" sz="1600" b="1" dirty="0">
                <a:solidFill>
                  <a:srgbClr val="FF0000"/>
                </a:solidFill>
                <a:latin typeface="微软雅黑" pitchFamily="34" charset="-122"/>
                <a:ea typeface="微软雅黑" pitchFamily="34" charset="-122"/>
              </a:rPr>
              <a:t>ST</a:t>
            </a:r>
            <a:r>
              <a:rPr lang="en-US" altLang="zh-CN" sz="1600" dirty="0">
                <a:solidFill>
                  <a:srgbClr val="FF0000"/>
                </a:solidFill>
                <a:latin typeface="微软雅黑" pitchFamily="34" charset="-122"/>
                <a:ea typeface="微软雅黑" pitchFamily="34" charset="-122"/>
              </a:rPr>
              <a:t>+</a:t>
            </a:r>
            <a:r>
              <a:rPr lang="en-US" altLang="zh-CN" sz="1600" b="1" dirty="0">
                <a:solidFill>
                  <a:srgbClr val="FF0000"/>
                </a:solidFill>
                <a:latin typeface="微软雅黑" pitchFamily="34" charset="-122"/>
                <a:ea typeface="微软雅黑" pitchFamily="34" charset="-122"/>
              </a:rPr>
              <a:t>FS</a:t>
            </a:r>
            <a:r>
              <a:rPr lang="zh-CN" altLang="en-US" sz="1600" dirty="0">
                <a:latin typeface="微软雅黑" pitchFamily="34" charset="-122"/>
                <a:ea typeface="微软雅黑" pitchFamily="34" charset="-122"/>
              </a:rPr>
              <a:t>补丁</a:t>
            </a:r>
            <a:r>
              <a:rPr lang="zh-CN" altLang="en-US" sz="1500" dirty="0">
                <a:latin typeface="微软雅黑" pitchFamily="34" charset="-122"/>
                <a:ea typeface="微软雅黑" pitchFamily="34" charset="-122"/>
              </a:rPr>
              <a:t>。</a:t>
            </a:r>
            <a:endParaRPr lang="en-US" altLang="zh-CN" sz="1500" dirty="0">
              <a:latin typeface="微软雅黑" pitchFamily="34" charset="-122"/>
              <a:ea typeface="微软雅黑" pitchFamily="34" charset="-122"/>
            </a:endParaRPr>
          </a:p>
          <a:p>
            <a:endParaRPr lang="zh-CN" altLang="en-US" sz="1500" dirty="0">
              <a:latin typeface="微软雅黑" pitchFamily="34" charset="-122"/>
              <a:ea typeface="微软雅黑" pitchFamily="34" charset="-122"/>
            </a:endParaRPr>
          </a:p>
        </p:txBody>
      </p:sp>
      <p:pic>
        <p:nvPicPr>
          <p:cNvPr id="7" name="图片 6"/>
          <p:cNvPicPr>
            <a:picLocks noChangeAspect="1"/>
          </p:cNvPicPr>
          <p:nvPr/>
        </p:nvPicPr>
        <p:blipFill>
          <a:blip r:embed="rId3"/>
          <a:stretch>
            <a:fillRect/>
          </a:stretch>
        </p:blipFill>
        <p:spPr>
          <a:xfrm>
            <a:off x="5175250" y="1534772"/>
            <a:ext cx="6609636" cy="4678660"/>
          </a:xfrm>
          <a:prstGeom prst="rect">
            <a:avLst/>
          </a:prstGeom>
        </p:spPr>
      </p:pic>
    </p:spTree>
    <p:extLst>
      <p:ext uri="{BB962C8B-B14F-4D97-AF65-F5344CB8AC3E}">
        <p14:creationId xmlns:p14="http://schemas.microsoft.com/office/powerpoint/2010/main" val="381937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id="{A5FDE0A0-3AE6-4A96-89E7-38D214249428}"/>
              </a:ext>
            </a:extLst>
          </p:cNvPr>
          <p:cNvSpPr txBox="1"/>
          <p:nvPr/>
        </p:nvSpPr>
        <p:spPr>
          <a:xfrm>
            <a:off x="3746639" y="3306403"/>
            <a:ext cx="4698722" cy="769441"/>
          </a:xfrm>
          <a:prstGeom prst="rect">
            <a:avLst/>
          </a:prstGeom>
          <a:noFill/>
        </p:spPr>
        <p:txBody>
          <a:bodyPr wrap="none" rtlCol="0">
            <a:spAutoFit/>
          </a:bodyPr>
          <a:lstStyle/>
          <a:p>
            <a:r>
              <a:rPr lang="zh-CN" altLang="en-US" sz="4400" b="1" dirty="0">
                <a:solidFill>
                  <a:schemeClr val="accent1"/>
                </a:solidFill>
                <a:latin typeface="微软雅黑" panose="020B0503020204020204" pitchFamily="34" charset="-122"/>
                <a:ea typeface="微软雅黑" panose="020B0503020204020204" pitchFamily="34" charset="-122"/>
              </a:rPr>
              <a:t>业务应收应用流程</a:t>
            </a:r>
          </a:p>
        </p:txBody>
      </p:sp>
      <p:sp>
        <p:nvSpPr>
          <p:cNvPr id="9" name="矩形 8">
            <a:extLst>
              <a:ext uri="{FF2B5EF4-FFF2-40B4-BE49-F238E27FC236}">
                <a16:creationId xmlns:a16="http://schemas.microsoft.com/office/drawing/2014/main" id="{39B4BEBD-31F9-40F8-A704-76678366E0A6}"/>
              </a:ext>
            </a:extLst>
          </p:cNvPr>
          <p:cNvSpPr/>
          <p:nvPr/>
        </p:nvSpPr>
        <p:spPr>
          <a:xfrm>
            <a:off x="4982554" y="-133277"/>
            <a:ext cx="2226892" cy="4508927"/>
          </a:xfrm>
          <a:prstGeom prst="rect">
            <a:avLst/>
          </a:prstGeom>
        </p:spPr>
        <p:txBody>
          <a:bodyPr wrap="none">
            <a:spAutoFit/>
          </a:bodyPr>
          <a:lstStyle/>
          <a:p>
            <a:pPr algn="ctr"/>
            <a:r>
              <a:rPr lang="en-US" altLang="zh-CN"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rPr>
              <a:t>3</a:t>
            </a:r>
            <a:endParaRPr lang="zh-CN" altLang="en-US" sz="28700" b="1" dirty="0">
              <a:ln w="25400">
                <a:gradFill>
                  <a:gsLst>
                    <a:gs pos="9000">
                      <a:schemeClr val="accent1"/>
                    </a:gs>
                    <a:gs pos="66000">
                      <a:schemeClr val="bg1">
                        <a:alpha val="0"/>
                      </a:schemeClr>
                    </a:gs>
                  </a:gsLst>
                  <a:lin ang="5400000" scaled="1"/>
                </a:gradFill>
              </a:ln>
              <a:noFill/>
              <a:latin typeface="华文细黑" panose="02010600040101010101" pitchFamily="2" charset="-122"/>
              <a:ea typeface="华文细黑" panose="02010600040101010101" pitchFamily="2" charset="-122"/>
            </a:endParaRPr>
          </a:p>
        </p:txBody>
      </p:sp>
      <p:sp>
        <p:nvSpPr>
          <p:cNvPr id="32" name="矩形 31">
            <a:extLst>
              <a:ext uri="{FF2B5EF4-FFF2-40B4-BE49-F238E27FC236}">
                <a16:creationId xmlns:a16="http://schemas.microsoft.com/office/drawing/2014/main" id="{D1855E97-A64B-4740-8BCA-D1B000D36B4B}"/>
              </a:ext>
            </a:extLst>
          </p:cNvPr>
          <p:cNvSpPr/>
          <p:nvPr/>
        </p:nvSpPr>
        <p:spPr>
          <a:xfrm>
            <a:off x="-528" y="4075844"/>
            <a:ext cx="12193057" cy="3353091"/>
          </a:xfrm>
          <a:prstGeom prst="rect">
            <a:avLst/>
          </a:prstGeom>
          <a:blipFill dpi="0" rotWithShape="1">
            <a:blip r:embed="rId2">
              <a:alphaModFix amt="23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4204236"/>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地球仪</Template>
  <TotalTime>1231</TotalTime>
  <Words>3108</Words>
  <Application>Microsoft Office PowerPoint</Application>
  <PresentationFormat>宽屏</PresentationFormat>
  <Paragraphs>287</Paragraphs>
  <Slides>39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39</vt:i4>
      </vt:variant>
    </vt:vector>
  </HeadingPairs>
  <TitlesOfParts>
    <vt:vector size="52" baseType="lpstr">
      <vt:lpstr>PingFang SC</vt:lpstr>
      <vt:lpstr>等线</vt:lpstr>
      <vt:lpstr>方正汉真广标简体</vt:lpstr>
      <vt:lpstr>华文细黑</vt:lpstr>
      <vt:lpstr>微软雅黑</vt:lpstr>
      <vt:lpstr>微软雅黑</vt:lpstr>
      <vt:lpstr>Arial</vt:lpstr>
      <vt:lpstr>Arial Narrow</vt:lpstr>
      <vt:lpstr>Calibri</vt:lpstr>
      <vt:lpstr>Calibri Light</vt:lpstr>
      <vt:lpstr>Rockwell</vt:lpstr>
      <vt:lpstr>Wingdings</vt:lpstr>
      <vt:lpstr>Atlas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Administrator</cp:lastModifiedBy>
  <cp:revision>164</cp:revision>
  <dcterms:created xsi:type="dcterms:W3CDTF">2019-01-05T04:23:24Z</dcterms:created>
  <dcterms:modified xsi:type="dcterms:W3CDTF">2020-03-05T09:45:55Z</dcterms:modified>
</cp:coreProperties>
</file>